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6" r:id="rId9"/>
    <p:sldId id="263" r:id="rId10"/>
    <p:sldId id="264"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6EC228-DFAD-47AD-B2AB-560B7D46334A}" type="doc">
      <dgm:prSet loTypeId="urn:microsoft.com/office/officeart/2005/8/layout/list1" loCatId="list" qsTypeId="urn:microsoft.com/office/officeart/2005/8/quickstyle/simple4" qsCatId="simple" csTypeId="urn:microsoft.com/office/officeart/2005/8/colors/colorful2" csCatId="colorful" phldr="1"/>
      <dgm:spPr/>
      <dgm:t>
        <a:bodyPr/>
        <a:lstStyle/>
        <a:p>
          <a:endParaRPr lang="en-US"/>
        </a:p>
      </dgm:t>
    </dgm:pt>
    <dgm:pt modelId="{863B96E3-43BC-421A-B6BC-9C8937072FD7}">
      <dgm:prSet/>
      <dgm:spPr/>
      <dgm:t>
        <a:bodyPr/>
        <a:lstStyle/>
        <a:p>
          <a:r>
            <a:rPr lang="de-DE" dirty="0"/>
            <a:t>Termine</a:t>
          </a:r>
          <a:endParaRPr lang="en-US" dirty="0"/>
        </a:p>
      </dgm:t>
    </dgm:pt>
    <dgm:pt modelId="{DFAAAFC0-508C-468A-8F57-1136123C4BB6}" type="parTrans" cxnId="{3A60E155-D553-4435-8896-CC6A8CCFD54D}">
      <dgm:prSet/>
      <dgm:spPr/>
      <dgm:t>
        <a:bodyPr/>
        <a:lstStyle/>
        <a:p>
          <a:endParaRPr lang="en-US"/>
        </a:p>
      </dgm:t>
    </dgm:pt>
    <dgm:pt modelId="{70CD6800-325E-4EA8-8B83-B558D76F4000}" type="sibTrans" cxnId="{3A60E155-D553-4435-8896-CC6A8CCFD54D}">
      <dgm:prSet/>
      <dgm:spPr/>
      <dgm:t>
        <a:bodyPr/>
        <a:lstStyle/>
        <a:p>
          <a:endParaRPr lang="en-US"/>
        </a:p>
      </dgm:t>
    </dgm:pt>
    <dgm:pt modelId="{AF55FE35-A2A9-4C38-AE9F-1C8DC814BB7C}">
      <dgm:prSet/>
      <dgm:spPr/>
      <dgm:t>
        <a:bodyPr/>
        <a:lstStyle/>
        <a:p>
          <a:r>
            <a:rPr lang="de-DE"/>
            <a:t>Fachspezifische Informationen</a:t>
          </a:r>
          <a:endParaRPr lang="en-US"/>
        </a:p>
      </dgm:t>
    </dgm:pt>
    <dgm:pt modelId="{8260676C-F6ED-44FB-B75A-30DEDAFF02BD}" type="parTrans" cxnId="{90E33914-2AAD-4691-BA88-405FA74839EC}">
      <dgm:prSet/>
      <dgm:spPr/>
      <dgm:t>
        <a:bodyPr/>
        <a:lstStyle/>
        <a:p>
          <a:endParaRPr lang="en-US"/>
        </a:p>
      </dgm:t>
    </dgm:pt>
    <dgm:pt modelId="{D8A52A4B-9122-48FA-B37F-AB8466A1A4C1}" type="sibTrans" cxnId="{90E33914-2AAD-4691-BA88-405FA74839EC}">
      <dgm:prSet/>
      <dgm:spPr/>
      <dgm:t>
        <a:bodyPr/>
        <a:lstStyle/>
        <a:p>
          <a:endParaRPr lang="en-US"/>
        </a:p>
      </dgm:t>
    </dgm:pt>
    <dgm:pt modelId="{3267FA3C-451A-4FE1-8AC6-EEB565DDD3D4}">
      <dgm:prSet/>
      <dgm:spPr/>
      <dgm:t>
        <a:bodyPr/>
        <a:lstStyle/>
        <a:p>
          <a:r>
            <a:rPr lang="de-DE"/>
            <a:t>Bearbeitungsdauer</a:t>
          </a:r>
          <a:endParaRPr lang="en-US"/>
        </a:p>
      </dgm:t>
    </dgm:pt>
    <dgm:pt modelId="{A796157A-39AC-45D1-99A5-BEF33014EA67}" type="parTrans" cxnId="{A73E7A15-5914-4BB3-933E-3E906EE2FF1F}">
      <dgm:prSet/>
      <dgm:spPr/>
      <dgm:t>
        <a:bodyPr/>
        <a:lstStyle/>
        <a:p>
          <a:endParaRPr lang="en-US"/>
        </a:p>
      </dgm:t>
    </dgm:pt>
    <dgm:pt modelId="{202FAF9D-89B1-496C-9343-C4E285E8FAC3}" type="sibTrans" cxnId="{A73E7A15-5914-4BB3-933E-3E906EE2FF1F}">
      <dgm:prSet/>
      <dgm:spPr/>
      <dgm:t>
        <a:bodyPr/>
        <a:lstStyle/>
        <a:p>
          <a:endParaRPr lang="en-US"/>
        </a:p>
      </dgm:t>
    </dgm:pt>
    <dgm:pt modelId="{AD12B2A4-5D34-4AB8-8F91-24471C4F211E}">
      <dgm:prSet/>
      <dgm:spPr/>
      <dgm:t>
        <a:bodyPr/>
        <a:lstStyle/>
        <a:p>
          <a:r>
            <a:rPr lang="en-US" dirty="0" err="1"/>
            <a:t>Zugelassene</a:t>
          </a:r>
          <a:r>
            <a:rPr lang="en-US" dirty="0"/>
            <a:t> </a:t>
          </a:r>
          <a:r>
            <a:rPr lang="en-US" dirty="0" err="1"/>
            <a:t>Hilfsmittel</a:t>
          </a:r>
          <a:endParaRPr lang="en-US" dirty="0"/>
        </a:p>
      </dgm:t>
    </dgm:pt>
    <dgm:pt modelId="{C3A7BEA7-514F-4480-8284-02E222FAC106}" type="parTrans" cxnId="{7ACCBCAA-D150-4641-BE6B-6F2173B11FC8}">
      <dgm:prSet/>
      <dgm:spPr/>
      <dgm:t>
        <a:bodyPr/>
        <a:lstStyle/>
        <a:p>
          <a:endParaRPr lang="en-US"/>
        </a:p>
      </dgm:t>
    </dgm:pt>
    <dgm:pt modelId="{3F7FC11E-789F-4627-9E7C-380F90BAF97A}" type="sibTrans" cxnId="{7ACCBCAA-D150-4641-BE6B-6F2173B11FC8}">
      <dgm:prSet/>
      <dgm:spPr/>
      <dgm:t>
        <a:bodyPr/>
        <a:lstStyle/>
        <a:p>
          <a:endParaRPr lang="en-US"/>
        </a:p>
      </dgm:t>
    </dgm:pt>
    <dgm:pt modelId="{0DE79DDB-D03A-49CE-A3AC-F99E19A95F18}">
      <dgm:prSet/>
      <dgm:spPr/>
      <dgm:t>
        <a:bodyPr/>
        <a:lstStyle/>
        <a:p>
          <a:r>
            <a:rPr lang="en-US" dirty="0"/>
            <a:t>Aufbau der </a:t>
          </a:r>
          <a:r>
            <a:rPr lang="en-US" dirty="0" err="1"/>
            <a:t>Prüfung</a:t>
          </a:r>
          <a:endParaRPr lang="en-US" dirty="0"/>
        </a:p>
      </dgm:t>
    </dgm:pt>
    <dgm:pt modelId="{8E617468-F6BF-42E2-9A2D-12E8E1264A1A}" type="parTrans" cxnId="{1280EC51-68AE-4F49-B921-44F4CCB10F60}">
      <dgm:prSet/>
      <dgm:spPr/>
      <dgm:t>
        <a:bodyPr/>
        <a:lstStyle/>
        <a:p>
          <a:endParaRPr lang="en-US"/>
        </a:p>
      </dgm:t>
    </dgm:pt>
    <dgm:pt modelId="{BBF1FF71-7177-4C5C-A339-EFB0F3718841}" type="sibTrans" cxnId="{1280EC51-68AE-4F49-B921-44F4CCB10F60}">
      <dgm:prSet/>
      <dgm:spPr/>
      <dgm:t>
        <a:bodyPr/>
        <a:lstStyle/>
        <a:p>
          <a:endParaRPr lang="en-US"/>
        </a:p>
      </dgm:t>
    </dgm:pt>
    <dgm:pt modelId="{65AE9437-4CCD-4B12-B9C8-3FCCE687FD4E}">
      <dgm:prSet/>
      <dgm:spPr/>
      <dgm:t>
        <a:bodyPr/>
        <a:lstStyle/>
        <a:p>
          <a:r>
            <a:rPr lang="de-DE" dirty="0"/>
            <a:t>Besondere Hinweise für das Prüfungsjahr 2022</a:t>
          </a:r>
          <a:endParaRPr lang="en-US" dirty="0"/>
        </a:p>
      </dgm:t>
    </dgm:pt>
    <dgm:pt modelId="{81625C9F-EF56-426F-B636-7712310DCB8B}" type="parTrans" cxnId="{B48AC5A7-0A9C-4F6C-86A4-C1B032E42915}">
      <dgm:prSet/>
      <dgm:spPr/>
      <dgm:t>
        <a:bodyPr/>
        <a:lstStyle/>
        <a:p>
          <a:endParaRPr lang="en-US"/>
        </a:p>
      </dgm:t>
    </dgm:pt>
    <dgm:pt modelId="{BD39E2DF-1C1B-48CC-9EB6-52D07921648D}" type="sibTrans" cxnId="{B48AC5A7-0A9C-4F6C-86A4-C1B032E42915}">
      <dgm:prSet/>
      <dgm:spPr/>
      <dgm:t>
        <a:bodyPr/>
        <a:lstStyle/>
        <a:p>
          <a:endParaRPr lang="en-US"/>
        </a:p>
      </dgm:t>
    </dgm:pt>
    <dgm:pt modelId="{3474C3B3-FD25-4C20-B622-708C2C97CF9D}">
      <dgm:prSet/>
      <dgm:spPr/>
      <dgm:t>
        <a:bodyPr/>
        <a:lstStyle/>
        <a:p>
          <a:r>
            <a:rPr lang="de-DE"/>
            <a:t>Ablauf am Prüfungstag</a:t>
          </a:r>
          <a:endParaRPr lang="en-US"/>
        </a:p>
      </dgm:t>
    </dgm:pt>
    <dgm:pt modelId="{38F97783-08DD-4D4D-9393-C201F8F734DC}" type="parTrans" cxnId="{5A1FCBA2-7285-4F3A-8470-639C5CB65B4A}">
      <dgm:prSet/>
      <dgm:spPr/>
      <dgm:t>
        <a:bodyPr/>
        <a:lstStyle/>
        <a:p>
          <a:endParaRPr lang="en-US"/>
        </a:p>
      </dgm:t>
    </dgm:pt>
    <dgm:pt modelId="{53EC3B4F-9EF1-47EC-ACE2-D37D3B1F6601}" type="sibTrans" cxnId="{5A1FCBA2-7285-4F3A-8470-639C5CB65B4A}">
      <dgm:prSet/>
      <dgm:spPr/>
      <dgm:t>
        <a:bodyPr/>
        <a:lstStyle/>
        <a:p>
          <a:endParaRPr lang="en-US"/>
        </a:p>
      </dgm:t>
    </dgm:pt>
    <dgm:pt modelId="{0D2ECCDD-F2E3-4853-A886-C183B54FCF2B}">
      <dgm:prSet/>
      <dgm:spPr/>
      <dgm:t>
        <a:bodyPr/>
        <a:lstStyle/>
        <a:p>
          <a:r>
            <a:rPr lang="de-DE"/>
            <a:t>Bewertungsvorgaben</a:t>
          </a:r>
          <a:endParaRPr lang="en-US"/>
        </a:p>
      </dgm:t>
    </dgm:pt>
    <dgm:pt modelId="{4D51541F-2D03-496A-94DB-CEE9595D8084}" type="parTrans" cxnId="{E5EFB8E3-2F2D-40F9-95D0-BA7AC56506BA}">
      <dgm:prSet/>
      <dgm:spPr/>
      <dgm:t>
        <a:bodyPr/>
        <a:lstStyle/>
        <a:p>
          <a:endParaRPr lang="en-US"/>
        </a:p>
      </dgm:t>
    </dgm:pt>
    <dgm:pt modelId="{6B255DB6-4217-45C1-BC8E-0351D171EA4C}" type="sibTrans" cxnId="{E5EFB8E3-2F2D-40F9-95D0-BA7AC56506BA}">
      <dgm:prSet/>
      <dgm:spPr/>
      <dgm:t>
        <a:bodyPr/>
        <a:lstStyle/>
        <a:p>
          <a:endParaRPr lang="en-US"/>
        </a:p>
      </dgm:t>
    </dgm:pt>
    <dgm:pt modelId="{66598105-9D65-4EA0-9F2C-1A1BD47D3288}">
      <dgm:prSet/>
      <dgm:spPr/>
      <dgm:t>
        <a:bodyPr/>
        <a:lstStyle/>
        <a:p>
          <a:r>
            <a:rPr lang="de-DE"/>
            <a:t>Notenfindung</a:t>
          </a:r>
          <a:endParaRPr lang="en-US"/>
        </a:p>
      </dgm:t>
    </dgm:pt>
    <dgm:pt modelId="{1B71D92B-CAEE-4CAE-95AC-A98C28BEACB9}" type="parTrans" cxnId="{15DA84B5-3A17-48F1-B0B3-9C843C0F6EF2}">
      <dgm:prSet/>
      <dgm:spPr/>
      <dgm:t>
        <a:bodyPr/>
        <a:lstStyle/>
        <a:p>
          <a:endParaRPr lang="en-US"/>
        </a:p>
      </dgm:t>
    </dgm:pt>
    <dgm:pt modelId="{43E1EA31-ECF2-4F3F-B953-6F4D980AD6F1}" type="sibTrans" cxnId="{15DA84B5-3A17-48F1-B0B3-9C843C0F6EF2}">
      <dgm:prSet/>
      <dgm:spPr/>
      <dgm:t>
        <a:bodyPr/>
        <a:lstStyle/>
        <a:p>
          <a:endParaRPr lang="en-US"/>
        </a:p>
      </dgm:t>
    </dgm:pt>
    <dgm:pt modelId="{23472A65-3A98-4F32-AF60-7C9B518E63B4}">
      <dgm:prSet/>
      <dgm:spPr/>
      <dgm:t>
        <a:bodyPr/>
        <a:lstStyle/>
        <a:p>
          <a:r>
            <a:rPr lang="de-DE"/>
            <a:t>Täuschungsversuche/ Regeln</a:t>
          </a:r>
          <a:endParaRPr lang="en-US"/>
        </a:p>
      </dgm:t>
    </dgm:pt>
    <dgm:pt modelId="{4500D990-68E5-4970-9B30-507C6C3FC8CF}" type="parTrans" cxnId="{E1CB61FF-C577-4EDD-9600-07D0E7F0EFAD}">
      <dgm:prSet/>
      <dgm:spPr/>
      <dgm:t>
        <a:bodyPr/>
        <a:lstStyle/>
        <a:p>
          <a:endParaRPr lang="en-US"/>
        </a:p>
      </dgm:t>
    </dgm:pt>
    <dgm:pt modelId="{8CF44442-D95D-4E5F-AB08-D0363C8EBF1D}" type="sibTrans" cxnId="{E1CB61FF-C577-4EDD-9600-07D0E7F0EFAD}">
      <dgm:prSet/>
      <dgm:spPr/>
      <dgm:t>
        <a:bodyPr/>
        <a:lstStyle/>
        <a:p>
          <a:endParaRPr lang="en-US"/>
        </a:p>
      </dgm:t>
    </dgm:pt>
    <dgm:pt modelId="{B2870B08-ECDE-46EA-83D1-06CAACA45BBA}">
      <dgm:prSet/>
      <dgm:spPr/>
      <dgm:t>
        <a:bodyPr/>
        <a:lstStyle/>
        <a:p>
          <a:r>
            <a:rPr lang="de-DE" noProof="0" dirty="0"/>
            <a:t>Vorbereitung</a:t>
          </a:r>
        </a:p>
      </dgm:t>
    </dgm:pt>
    <dgm:pt modelId="{F5993641-4A78-4AB1-8C89-403CFA0B727C}" type="parTrans" cxnId="{8C452295-CEDB-4AAB-8128-C8F1102BD238}">
      <dgm:prSet/>
      <dgm:spPr/>
      <dgm:t>
        <a:bodyPr/>
        <a:lstStyle/>
        <a:p>
          <a:endParaRPr lang="de-DE"/>
        </a:p>
      </dgm:t>
    </dgm:pt>
    <dgm:pt modelId="{CBEB23C3-0471-41B9-8072-45572F9DC67D}" type="sibTrans" cxnId="{8C452295-CEDB-4AAB-8128-C8F1102BD238}">
      <dgm:prSet/>
      <dgm:spPr/>
      <dgm:t>
        <a:bodyPr/>
        <a:lstStyle/>
        <a:p>
          <a:endParaRPr lang="de-DE"/>
        </a:p>
      </dgm:t>
    </dgm:pt>
    <dgm:pt modelId="{1BB6E485-FBD7-482A-90E0-BC3136D21FD6}" type="pres">
      <dgm:prSet presAssocID="{616EC228-DFAD-47AD-B2AB-560B7D46334A}" presName="linear" presStyleCnt="0">
        <dgm:presLayoutVars>
          <dgm:dir/>
          <dgm:animLvl val="lvl"/>
          <dgm:resizeHandles val="exact"/>
        </dgm:presLayoutVars>
      </dgm:prSet>
      <dgm:spPr/>
      <dgm:t>
        <a:bodyPr/>
        <a:lstStyle/>
        <a:p>
          <a:endParaRPr lang="de-DE"/>
        </a:p>
      </dgm:t>
    </dgm:pt>
    <dgm:pt modelId="{C546AC52-DD2A-4242-9710-EDA89A275095}" type="pres">
      <dgm:prSet presAssocID="{B2870B08-ECDE-46EA-83D1-06CAACA45BBA}" presName="parentLin" presStyleCnt="0"/>
      <dgm:spPr/>
    </dgm:pt>
    <dgm:pt modelId="{82F24896-EE0B-43B0-ADBB-59FB471B99A5}" type="pres">
      <dgm:prSet presAssocID="{B2870B08-ECDE-46EA-83D1-06CAACA45BBA}" presName="parentLeftMargin" presStyleLbl="node1" presStyleIdx="0" presStyleCnt="7"/>
      <dgm:spPr/>
      <dgm:t>
        <a:bodyPr/>
        <a:lstStyle/>
        <a:p>
          <a:endParaRPr lang="de-DE"/>
        </a:p>
      </dgm:t>
    </dgm:pt>
    <dgm:pt modelId="{47261C89-B662-49D3-A05E-FDBF63310130}" type="pres">
      <dgm:prSet presAssocID="{B2870B08-ECDE-46EA-83D1-06CAACA45BBA}" presName="parentText" presStyleLbl="node1" presStyleIdx="0" presStyleCnt="7">
        <dgm:presLayoutVars>
          <dgm:chMax val="0"/>
          <dgm:bulletEnabled val="1"/>
        </dgm:presLayoutVars>
      </dgm:prSet>
      <dgm:spPr/>
      <dgm:t>
        <a:bodyPr/>
        <a:lstStyle/>
        <a:p>
          <a:endParaRPr lang="de-DE"/>
        </a:p>
      </dgm:t>
    </dgm:pt>
    <dgm:pt modelId="{9AC00759-337C-4152-A130-95A46F0D1662}" type="pres">
      <dgm:prSet presAssocID="{B2870B08-ECDE-46EA-83D1-06CAACA45BBA}" presName="negativeSpace" presStyleCnt="0"/>
      <dgm:spPr/>
    </dgm:pt>
    <dgm:pt modelId="{CD4B9B28-4C11-47CA-81DB-FF8A034D1C25}" type="pres">
      <dgm:prSet presAssocID="{B2870B08-ECDE-46EA-83D1-06CAACA45BBA}" presName="childText" presStyleLbl="conFgAcc1" presStyleIdx="0" presStyleCnt="7">
        <dgm:presLayoutVars>
          <dgm:bulletEnabled val="1"/>
        </dgm:presLayoutVars>
      </dgm:prSet>
      <dgm:spPr/>
    </dgm:pt>
    <dgm:pt modelId="{4192F4A8-8BCF-4D96-9973-95B6291C6B25}" type="pres">
      <dgm:prSet presAssocID="{CBEB23C3-0471-41B9-8072-45572F9DC67D}" presName="spaceBetweenRectangles" presStyleCnt="0"/>
      <dgm:spPr/>
    </dgm:pt>
    <dgm:pt modelId="{3FD6C467-6205-42E7-89C5-5E6C444EC947}" type="pres">
      <dgm:prSet presAssocID="{863B96E3-43BC-421A-B6BC-9C8937072FD7}" presName="parentLin" presStyleCnt="0"/>
      <dgm:spPr/>
    </dgm:pt>
    <dgm:pt modelId="{7C1DEE4C-67FE-45DE-BF5A-78F4C0F3B113}" type="pres">
      <dgm:prSet presAssocID="{863B96E3-43BC-421A-B6BC-9C8937072FD7}" presName="parentLeftMargin" presStyleLbl="node1" presStyleIdx="0" presStyleCnt="7"/>
      <dgm:spPr/>
      <dgm:t>
        <a:bodyPr/>
        <a:lstStyle/>
        <a:p>
          <a:endParaRPr lang="de-DE"/>
        </a:p>
      </dgm:t>
    </dgm:pt>
    <dgm:pt modelId="{7BE66D20-3C34-408F-B4E4-99DFC156FDF9}" type="pres">
      <dgm:prSet presAssocID="{863B96E3-43BC-421A-B6BC-9C8937072FD7}" presName="parentText" presStyleLbl="node1" presStyleIdx="1" presStyleCnt="7">
        <dgm:presLayoutVars>
          <dgm:chMax val="0"/>
          <dgm:bulletEnabled val="1"/>
        </dgm:presLayoutVars>
      </dgm:prSet>
      <dgm:spPr/>
      <dgm:t>
        <a:bodyPr/>
        <a:lstStyle/>
        <a:p>
          <a:endParaRPr lang="de-DE"/>
        </a:p>
      </dgm:t>
    </dgm:pt>
    <dgm:pt modelId="{9065FCA6-DD9A-42D6-8361-8F2F1FD51A5C}" type="pres">
      <dgm:prSet presAssocID="{863B96E3-43BC-421A-B6BC-9C8937072FD7}" presName="negativeSpace" presStyleCnt="0"/>
      <dgm:spPr/>
    </dgm:pt>
    <dgm:pt modelId="{19474DD9-C801-4428-B5B4-1103F247860C}" type="pres">
      <dgm:prSet presAssocID="{863B96E3-43BC-421A-B6BC-9C8937072FD7}" presName="childText" presStyleLbl="conFgAcc1" presStyleIdx="1" presStyleCnt="7">
        <dgm:presLayoutVars>
          <dgm:bulletEnabled val="1"/>
        </dgm:presLayoutVars>
      </dgm:prSet>
      <dgm:spPr/>
    </dgm:pt>
    <dgm:pt modelId="{ADD2070B-264C-4A9A-9CAE-3CEC8DF926FA}" type="pres">
      <dgm:prSet presAssocID="{70CD6800-325E-4EA8-8B83-B558D76F4000}" presName="spaceBetweenRectangles" presStyleCnt="0"/>
      <dgm:spPr/>
    </dgm:pt>
    <dgm:pt modelId="{3CAF1980-5524-400F-951C-772611906123}" type="pres">
      <dgm:prSet presAssocID="{AF55FE35-A2A9-4C38-AE9F-1C8DC814BB7C}" presName="parentLin" presStyleCnt="0"/>
      <dgm:spPr/>
    </dgm:pt>
    <dgm:pt modelId="{3F676311-6ADC-46D1-BD10-149AFB1D4233}" type="pres">
      <dgm:prSet presAssocID="{AF55FE35-A2A9-4C38-AE9F-1C8DC814BB7C}" presName="parentLeftMargin" presStyleLbl="node1" presStyleIdx="1" presStyleCnt="7"/>
      <dgm:spPr/>
      <dgm:t>
        <a:bodyPr/>
        <a:lstStyle/>
        <a:p>
          <a:endParaRPr lang="de-DE"/>
        </a:p>
      </dgm:t>
    </dgm:pt>
    <dgm:pt modelId="{BB82BAB7-2918-4349-985D-5385287C2601}" type="pres">
      <dgm:prSet presAssocID="{AF55FE35-A2A9-4C38-AE9F-1C8DC814BB7C}" presName="parentText" presStyleLbl="node1" presStyleIdx="2" presStyleCnt="7">
        <dgm:presLayoutVars>
          <dgm:chMax val="0"/>
          <dgm:bulletEnabled val="1"/>
        </dgm:presLayoutVars>
      </dgm:prSet>
      <dgm:spPr/>
      <dgm:t>
        <a:bodyPr/>
        <a:lstStyle/>
        <a:p>
          <a:endParaRPr lang="de-DE"/>
        </a:p>
      </dgm:t>
    </dgm:pt>
    <dgm:pt modelId="{5C1142B8-C356-4655-AD5A-D07517BA3CBB}" type="pres">
      <dgm:prSet presAssocID="{AF55FE35-A2A9-4C38-AE9F-1C8DC814BB7C}" presName="negativeSpace" presStyleCnt="0"/>
      <dgm:spPr/>
    </dgm:pt>
    <dgm:pt modelId="{3B5F6433-6A45-4C4E-AAB0-0C7EC961BEA5}" type="pres">
      <dgm:prSet presAssocID="{AF55FE35-A2A9-4C38-AE9F-1C8DC814BB7C}" presName="childText" presStyleLbl="conFgAcc1" presStyleIdx="2" presStyleCnt="7">
        <dgm:presLayoutVars>
          <dgm:bulletEnabled val="1"/>
        </dgm:presLayoutVars>
      </dgm:prSet>
      <dgm:spPr/>
      <dgm:t>
        <a:bodyPr/>
        <a:lstStyle/>
        <a:p>
          <a:endParaRPr lang="de-DE"/>
        </a:p>
      </dgm:t>
    </dgm:pt>
    <dgm:pt modelId="{AEBAA1F2-61C5-4585-87CC-C869CA643EF7}" type="pres">
      <dgm:prSet presAssocID="{D8A52A4B-9122-48FA-B37F-AB8466A1A4C1}" presName="spaceBetweenRectangles" presStyleCnt="0"/>
      <dgm:spPr/>
    </dgm:pt>
    <dgm:pt modelId="{8AB4DF54-54EB-4181-99C6-1D4A6805122F}" type="pres">
      <dgm:prSet presAssocID="{3474C3B3-FD25-4C20-B622-708C2C97CF9D}" presName="parentLin" presStyleCnt="0"/>
      <dgm:spPr/>
    </dgm:pt>
    <dgm:pt modelId="{78B92387-8746-4940-9159-807B99F0E759}" type="pres">
      <dgm:prSet presAssocID="{3474C3B3-FD25-4C20-B622-708C2C97CF9D}" presName="parentLeftMargin" presStyleLbl="node1" presStyleIdx="2" presStyleCnt="7"/>
      <dgm:spPr/>
      <dgm:t>
        <a:bodyPr/>
        <a:lstStyle/>
        <a:p>
          <a:endParaRPr lang="de-DE"/>
        </a:p>
      </dgm:t>
    </dgm:pt>
    <dgm:pt modelId="{17C05FD7-A74F-4EA5-A017-29DE1E047621}" type="pres">
      <dgm:prSet presAssocID="{3474C3B3-FD25-4C20-B622-708C2C97CF9D}" presName="parentText" presStyleLbl="node1" presStyleIdx="3" presStyleCnt="7">
        <dgm:presLayoutVars>
          <dgm:chMax val="0"/>
          <dgm:bulletEnabled val="1"/>
        </dgm:presLayoutVars>
      </dgm:prSet>
      <dgm:spPr/>
      <dgm:t>
        <a:bodyPr/>
        <a:lstStyle/>
        <a:p>
          <a:endParaRPr lang="de-DE"/>
        </a:p>
      </dgm:t>
    </dgm:pt>
    <dgm:pt modelId="{84CE15E0-B3AF-4F9B-9B0F-E14158E5FA25}" type="pres">
      <dgm:prSet presAssocID="{3474C3B3-FD25-4C20-B622-708C2C97CF9D}" presName="negativeSpace" presStyleCnt="0"/>
      <dgm:spPr/>
    </dgm:pt>
    <dgm:pt modelId="{8B5C796E-A8CD-4DD2-BFE1-80E529682944}" type="pres">
      <dgm:prSet presAssocID="{3474C3B3-FD25-4C20-B622-708C2C97CF9D}" presName="childText" presStyleLbl="conFgAcc1" presStyleIdx="3" presStyleCnt="7">
        <dgm:presLayoutVars>
          <dgm:bulletEnabled val="1"/>
        </dgm:presLayoutVars>
      </dgm:prSet>
      <dgm:spPr/>
    </dgm:pt>
    <dgm:pt modelId="{F6D96C25-78E4-45DC-9AE7-FDCF30489BB4}" type="pres">
      <dgm:prSet presAssocID="{53EC3B4F-9EF1-47EC-ACE2-D37D3B1F6601}" presName="spaceBetweenRectangles" presStyleCnt="0"/>
      <dgm:spPr/>
    </dgm:pt>
    <dgm:pt modelId="{59FC5807-90EF-421F-ABFD-CED0C64E496E}" type="pres">
      <dgm:prSet presAssocID="{0D2ECCDD-F2E3-4853-A886-C183B54FCF2B}" presName="parentLin" presStyleCnt="0"/>
      <dgm:spPr/>
    </dgm:pt>
    <dgm:pt modelId="{3859829E-AD77-46F5-8C24-35C4CCBD08A0}" type="pres">
      <dgm:prSet presAssocID="{0D2ECCDD-F2E3-4853-A886-C183B54FCF2B}" presName="parentLeftMargin" presStyleLbl="node1" presStyleIdx="3" presStyleCnt="7"/>
      <dgm:spPr/>
      <dgm:t>
        <a:bodyPr/>
        <a:lstStyle/>
        <a:p>
          <a:endParaRPr lang="de-DE"/>
        </a:p>
      </dgm:t>
    </dgm:pt>
    <dgm:pt modelId="{82FCE7DD-F860-4403-BD77-B8D295D3527A}" type="pres">
      <dgm:prSet presAssocID="{0D2ECCDD-F2E3-4853-A886-C183B54FCF2B}" presName="parentText" presStyleLbl="node1" presStyleIdx="4" presStyleCnt="7">
        <dgm:presLayoutVars>
          <dgm:chMax val="0"/>
          <dgm:bulletEnabled val="1"/>
        </dgm:presLayoutVars>
      </dgm:prSet>
      <dgm:spPr/>
      <dgm:t>
        <a:bodyPr/>
        <a:lstStyle/>
        <a:p>
          <a:endParaRPr lang="de-DE"/>
        </a:p>
      </dgm:t>
    </dgm:pt>
    <dgm:pt modelId="{E8017497-5D5B-4EE3-B9C5-D24301358DE5}" type="pres">
      <dgm:prSet presAssocID="{0D2ECCDD-F2E3-4853-A886-C183B54FCF2B}" presName="negativeSpace" presStyleCnt="0"/>
      <dgm:spPr/>
    </dgm:pt>
    <dgm:pt modelId="{9A4C4278-9F2A-4BD3-BB6D-E3272D4B9236}" type="pres">
      <dgm:prSet presAssocID="{0D2ECCDD-F2E3-4853-A886-C183B54FCF2B}" presName="childText" presStyleLbl="conFgAcc1" presStyleIdx="4" presStyleCnt="7">
        <dgm:presLayoutVars>
          <dgm:bulletEnabled val="1"/>
        </dgm:presLayoutVars>
      </dgm:prSet>
      <dgm:spPr/>
    </dgm:pt>
    <dgm:pt modelId="{A62958F4-7A60-4FD6-B67A-DCD9A5AE707D}" type="pres">
      <dgm:prSet presAssocID="{6B255DB6-4217-45C1-BC8E-0351D171EA4C}" presName="spaceBetweenRectangles" presStyleCnt="0"/>
      <dgm:spPr/>
    </dgm:pt>
    <dgm:pt modelId="{A07E1D0F-E175-4842-835A-FD61A92B1C6F}" type="pres">
      <dgm:prSet presAssocID="{66598105-9D65-4EA0-9F2C-1A1BD47D3288}" presName="parentLin" presStyleCnt="0"/>
      <dgm:spPr/>
    </dgm:pt>
    <dgm:pt modelId="{E31E8D8E-2D41-455A-A88F-FBCE023B67B1}" type="pres">
      <dgm:prSet presAssocID="{66598105-9D65-4EA0-9F2C-1A1BD47D3288}" presName="parentLeftMargin" presStyleLbl="node1" presStyleIdx="4" presStyleCnt="7"/>
      <dgm:spPr/>
      <dgm:t>
        <a:bodyPr/>
        <a:lstStyle/>
        <a:p>
          <a:endParaRPr lang="de-DE"/>
        </a:p>
      </dgm:t>
    </dgm:pt>
    <dgm:pt modelId="{0474CD94-0FC9-412F-8186-22001C36A91C}" type="pres">
      <dgm:prSet presAssocID="{66598105-9D65-4EA0-9F2C-1A1BD47D3288}" presName="parentText" presStyleLbl="node1" presStyleIdx="5" presStyleCnt="7">
        <dgm:presLayoutVars>
          <dgm:chMax val="0"/>
          <dgm:bulletEnabled val="1"/>
        </dgm:presLayoutVars>
      </dgm:prSet>
      <dgm:spPr/>
      <dgm:t>
        <a:bodyPr/>
        <a:lstStyle/>
        <a:p>
          <a:endParaRPr lang="de-DE"/>
        </a:p>
      </dgm:t>
    </dgm:pt>
    <dgm:pt modelId="{6CE44319-E92D-4E7A-8021-7430566EDF63}" type="pres">
      <dgm:prSet presAssocID="{66598105-9D65-4EA0-9F2C-1A1BD47D3288}" presName="negativeSpace" presStyleCnt="0"/>
      <dgm:spPr/>
    </dgm:pt>
    <dgm:pt modelId="{29D13872-A734-409E-ABC0-E07CF290F654}" type="pres">
      <dgm:prSet presAssocID="{66598105-9D65-4EA0-9F2C-1A1BD47D3288}" presName="childText" presStyleLbl="conFgAcc1" presStyleIdx="5" presStyleCnt="7">
        <dgm:presLayoutVars>
          <dgm:bulletEnabled val="1"/>
        </dgm:presLayoutVars>
      </dgm:prSet>
      <dgm:spPr/>
    </dgm:pt>
    <dgm:pt modelId="{41DA1DBE-56AB-4953-9C38-02BBA9006FC3}" type="pres">
      <dgm:prSet presAssocID="{43E1EA31-ECF2-4F3F-B953-6F4D980AD6F1}" presName="spaceBetweenRectangles" presStyleCnt="0"/>
      <dgm:spPr/>
    </dgm:pt>
    <dgm:pt modelId="{4A6D62AE-AB33-48F9-AEB6-6E9A4B9357E0}" type="pres">
      <dgm:prSet presAssocID="{23472A65-3A98-4F32-AF60-7C9B518E63B4}" presName="parentLin" presStyleCnt="0"/>
      <dgm:spPr/>
    </dgm:pt>
    <dgm:pt modelId="{BCD60145-E091-4974-83AC-7633B58CB8BD}" type="pres">
      <dgm:prSet presAssocID="{23472A65-3A98-4F32-AF60-7C9B518E63B4}" presName="parentLeftMargin" presStyleLbl="node1" presStyleIdx="5" presStyleCnt="7"/>
      <dgm:spPr/>
      <dgm:t>
        <a:bodyPr/>
        <a:lstStyle/>
        <a:p>
          <a:endParaRPr lang="de-DE"/>
        </a:p>
      </dgm:t>
    </dgm:pt>
    <dgm:pt modelId="{B251CEA6-54E9-4F54-A315-2E11A6B2DE6A}" type="pres">
      <dgm:prSet presAssocID="{23472A65-3A98-4F32-AF60-7C9B518E63B4}" presName="parentText" presStyleLbl="node1" presStyleIdx="6" presStyleCnt="7">
        <dgm:presLayoutVars>
          <dgm:chMax val="0"/>
          <dgm:bulletEnabled val="1"/>
        </dgm:presLayoutVars>
      </dgm:prSet>
      <dgm:spPr/>
      <dgm:t>
        <a:bodyPr/>
        <a:lstStyle/>
        <a:p>
          <a:endParaRPr lang="de-DE"/>
        </a:p>
      </dgm:t>
    </dgm:pt>
    <dgm:pt modelId="{571D99D3-4B7F-4698-9E9C-CF415399305E}" type="pres">
      <dgm:prSet presAssocID="{23472A65-3A98-4F32-AF60-7C9B518E63B4}" presName="negativeSpace" presStyleCnt="0"/>
      <dgm:spPr/>
    </dgm:pt>
    <dgm:pt modelId="{0512C911-1F8F-42AF-858B-E0E9D6E4B83D}" type="pres">
      <dgm:prSet presAssocID="{23472A65-3A98-4F32-AF60-7C9B518E63B4}" presName="childText" presStyleLbl="conFgAcc1" presStyleIdx="6" presStyleCnt="7">
        <dgm:presLayoutVars>
          <dgm:bulletEnabled val="1"/>
        </dgm:presLayoutVars>
      </dgm:prSet>
      <dgm:spPr/>
    </dgm:pt>
  </dgm:ptLst>
  <dgm:cxnLst>
    <dgm:cxn modelId="{DFDEC6EF-C4AF-4F72-8F61-12D1E9DA1596}" type="presOf" srcId="{0D2ECCDD-F2E3-4853-A886-C183B54FCF2B}" destId="{82FCE7DD-F860-4403-BD77-B8D295D3527A}" srcOrd="1" destOrd="0" presId="urn:microsoft.com/office/officeart/2005/8/layout/list1"/>
    <dgm:cxn modelId="{A73E7A15-5914-4BB3-933E-3E906EE2FF1F}" srcId="{AF55FE35-A2A9-4C38-AE9F-1C8DC814BB7C}" destId="{3267FA3C-451A-4FE1-8AC6-EEB565DDD3D4}" srcOrd="0" destOrd="0" parTransId="{A796157A-39AC-45D1-99A5-BEF33014EA67}" sibTransId="{202FAF9D-89B1-496C-9343-C4E285E8FAC3}"/>
    <dgm:cxn modelId="{DF703BF3-81BC-442C-A643-051DD19F63F9}" type="presOf" srcId="{3474C3B3-FD25-4C20-B622-708C2C97CF9D}" destId="{17C05FD7-A74F-4EA5-A017-29DE1E047621}" srcOrd="1" destOrd="0" presId="urn:microsoft.com/office/officeart/2005/8/layout/list1"/>
    <dgm:cxn modelId="{96B003CB-EB10-4E0D-ADC9-6211090CFA47}" type="presOf" srcId="{AD12B2A4-5D34-4AB8-8F91-24471C4F211E}" destId="{3B5F6433-6A45-4C4E-AAB0-0C7EC961BEA5}" srcOrd="0" destOrd="1" presId="urn:microsoft.com/office/officeart/2005/8/layout/list1"/>
    <dgm:cxn modelId="{BC4D2F00-D24D-4FB1-8A0A-73C862F8FCC5}" type="presOf" srcId="{B2870B08-ECDE-46EA-83D1-06CAACA45BBA}" destId="{47261C89-B662-49D3-A05E-FDBF63310130}" srcOrd="1" destOrd="0" presId="urn:microsoft.com/office/officeart/2005/8/layout/list1"/>
    <dgm:cxn modelId="{0D3A1A0B-44AB-4C22-BE42-2810C4601A03}" type="presOf" srcId="{0DE79DDB-D03A-49CE-A3AC-F99E19A95F18}" destId="{3B5F6433-6A45-4C4E-AAB0-0C7EC961BEA5}" srcOrd="0" destOrd="2" presId="urn:microsoft.com/office/officeart/2005/8/layout/list1"/>
    <dgm:cxn modelId="{E5EFB8E3-2F2D-40F9-95D0-BA7AC56506BA}" srcId="{616EC228-DFAD-47AD-B2AB-560B7D46334A}" destId="{0D2ECCDD-F2E3-4853-A886-C183B54FCF2B}" srcOrd="4" destOrd="0" parTransId="{4D51541F-2D03-496A-94DB-CEE9595D8084}" sibTransId="{6B255DB6-4217-45C1-BC8E-0351D171EA4C}"/>
    <dgm:cxn modelId="{8C452295-CEDB-4AAB-8128-C8F1102BD238}" srcId="{616EC228-DFAD-47AD-B2AB-560B7D46334A}" destId="{B2870B08-ECDE-46EA-83D1-06CAACA45BBA}" srcOrd="0" destOrd="0" parTransId="{F5993641-4A78-4AB1-8C89-403CFA0B727C}" sibTransId="{CBEB23C3-0471-41B9-8072-45572F9DC67D}"/>
    <dgm:cxn modelId="{86573068-D452-4F06-AAE4-B5D99BC3E99D}" type="presOf" srcId="{AF55FE35-A2A9-4C38-AE9F-1C8DC814BB7C}" destId="{BB82BAB7-2918-4349-985D-5385287C2601}" srcOrd="1" destOrd="0" presId="urn:microsoft.com/office/officeart/2005/8/layout/list1"/>
    <dgm:cxn modelId="{90E33914-2AAD-4691-BA88-405FA74839EC}" srcId="{616EC228-DFAD-47AD-B2AB-560B7D46334A}" destId="{AF55FE35-A2A9-4C38-AE9F-1C8DC814BB7C}" srcOrd="2" destOrd="0" parTransId="{8260676C-F6ED-44FB-B75A-30DEDAFF02BD}" sibTransId="{D8A52A4B-9122-48FA-B37F-AB8466A1A4C1}"/>
    <dgm:cxn modelId="{DDF85B55-306F-4573-9F8C-5094688B80D2}" type="presOf" srcId="{66598105-9D65-4EA0-9F2C-1A1BD47D3288}" destId="{E31E8D8E-2D41-455A-A88F-FBCE023B67B1}" srcOrd="0" destOrd="0" presId="urn:microsoft.com/office/officeart/2005/8/layout/list1"/>
    <dgm:cxn modelId="{EE18D9A1-155D-4E5E-ACF3-61B69E6823C2}" type="presOf" srcId="{3474C3B3-FD25-4C20-B622-708C2C97CF9D}" destId="{78B92387-8746-4940-9159-807B99F0E759}" srcOrd="0" destOrd="0" presId="urn:microsoft.com/office/officeart/2005/8/layout/list1"/>
    <dgm:cxn modelId="{27578387-0429-4A75-A737-1EF5C4B4D2AA}" type="presOf" srcId="{65AE9437-4CCD-4B12-B9C8-3FCCE687FD4E}" destId="{3B5F6433-6A45-4C4E-AAB0-0C7EC961BEA5}" srcOrd="0" destOrd="3" presId="urn:microsoft.com/office/officeart/2005/8/layout/list1"/>
    <dgm:cxn modelId="{3FE102CE-3447-4774-9646-CE1C7550B3ED}" type="presOf" srcId="{863B96E3-43BC-421A-B6BC-9C8937072FD7}" destId="{7BE66D20-3C34-408F-B4E4-99DFC156FDF9}" srcOrd="1" destOrd="0" presId="urn:microsoft.com/office/officeart/2005/8/layout/list1"/>
    <dgm:cxn modelId="{3A60E155-D553-4435-8896-CC6A8CCFD54D}" srcId="{616EC228-DFAD-47AD-B2AB-560B7D46334A}" destId="{863B96E3-43BC-421A-B6BC-9C8937072FD7}" srcOrd="1" destOrd="0" parTransId="{DFAAAFC0-508C-468A-8F57-1136123C4BB6}" sibTransId="{70CD6800-325E-4EA8-8B83-B558D76F4000}"/>
    <dgm:cxn modelId="{4E567FBE-DF92-4C4C-9CF0-B88087FF6F6F}" type="presOf" srcId="{23472A65-3A98-4F32-AF60-7C9B518E63B4}" destId="{BCD60145-E091-4974-83AC-7633B58CB8BD}" srcOrd="0" destOrd="0" presId="urn:microsoft.com/office/officeart/2005/8/layout/list1"/>
    <dgm:cxn modelId="{D19AA896-12D1-4B29-AB57-8D31EB2F77EC}" type="presOf" srcId="{23472A65-3A98-4F32-AF60-7C9B518E63B4}" destId="{B251CEA6-54E9-4F54-A315-2E11A6B2DE6A}" srcOrd="1" destOrd="0" presId="urn:microsoft.com/office/officeart/2005/8/layout/list1"/>
    <dgm:cxn modelId="{15DA84B5-3A17-48F1-B0B3-9C843C0F6EF2}" srcId="{616EC228-DFAD-47AD-B2AB-560B7D46334A}" destId="{66598105-9D65-4EA0-9F2C-1A1BD47D3288}" srcOrd="5" destOrd="0" parTransId="{1B71D92B-CAEE-4CAE-95AC-A98C28BEACB9}" sibTransId="{43E1EA31-ECF2-4F3F-B953-6F4D980AD6F1}"/>
    <dgm:cxn modelId="{7ACCBCAA-D150-4641-BE6B-6F2173B11FC8}" srcId="{AF55FE35-A2A9-4C38-AE9F-1C8DC814BB7C}" destId="{AD12B2A4-5D34-4AB8-8F91-24471C4F211E}" srcOrd="1" destOrd="0" parTransId="{C3A7BEA7-514F-4480-8284-02E222FAC106}" sibTransId="{3F7FC11E-789F-4627-9E7C-380F90BAF97A}"/>
    <dgm:cxn modelId="{5A1FCBA2-7285-4F3A-8470-639C5CB65B4A}" srcId="{616EC228-DFAD-47AD-B2AB-560B7D46334A}" destId="{3474C3B3-FD25-4C20-B622-708C2C97CF9D}" srcOrd="3" destOrd="0" parTransId="{38F97783-08DD-4D4D-9393-C201F8F734DC}" sibTransId="{53EC3B4F-9EF1-47EC-ACE2-D37D3B1F6601}"/>
    <dgm:cxn modelId="{1280EC51-68AE-4F49-B921-44F4CCB10F60}" srcId="{AF55FE35-A2A9-4C38-AE9F-1C8DC814BB7C}" destId="{0DE79DDB-D03A-49CE-A3AC-F99E19A95F18}" srcOrd="2" destOrd="0" parTransId="{8E617468-F6BF-42E2-9A2D-12E8E1264A1A}" sibTransId="{BBF1FF71-7177-4C5C-A339-EFB0F3718841}"/>
    <dgm:cxn modelId="{B48AC5A7-0A9C-4F6C-86A4-C1B032E42915}" srcId="{AF55FE35-A2A9-4C38-AE9F-1C8DC814BB7C}" destId="{65AE9437-4CCD-4B12-B9C8-3FCCE687FD4E}" srcOrd="3" destOrd="0" parTransId="{81625C9F-EF56-426F-B636-7712310DCB8B}" sibTransId="{BD39E2DF-1C1B-48CC-9EB6-52D07921648D}"/>
    <dgm:cxn modelId="{7EDE4666-8DBA-462E-983C-E0701E2EFAA3}" type="presOf" srcId="{AF55FE35-A2A9-4C38-AE9F-1C8DC814BB7C}" destId="{3F676311-6ADC-46D1-BD10-149AFB1D4233}" srcOrd="0" destOrd="0" presId="urn:microsoft.com/office/officeart/2005/8/layout/list1"/>
    <dgm:cxn modelId="{09491763-333E-414D-8849-943D2508377F}" type="presOf" srcId="{863B96E3-43BC-421A-B6BC-9C8937072FD7}" destId="{7C1DEE4C-67FE-45DE-BF5A-78F4C0F3B113}" srcOrd="0" destOrd="0" presId="urn:microsoft.com/office/officeart/2005/8/layout/list1"/>
    <dgm:cxn modelId="{94DCF8E0-C198-4353-9211-5C1C7E79D32A}" type="presOf" srcId="{0D2ECCDD-F2E3-4853-A886-C183B54FCF2B}" destId="{3859829E-AD77-46F5-8C24-35C4CCBD08A0}" srcOrd="0" destOrd="0" presId="urn:microsoft.com/office/officeart/2005/8/layout/list1"/>
    <dgm:cxn modelId="{E1CB61FF-C577-4EDD-9600-07D0E7F0EFAD}" srcId="{616EC228-DFAD-47AD-B2AB-560B7D46334A}" destId="{23472A65-3A98-4F32-AF60-7C9B518E63B4}" srcOrd="6" destOrd="0" parTransId="{4500D990-68E5-4970-9B30-507C6C3FC8CF}" sibTransId="{8CF44442-D95D-4E5F-AB08-D0363C8EBF1D}"/>
    <dgm:cxn modelId="{C9E2A1B5-3627-46F5-89A2-B589DD200E9C}" type="presOf" srcId="{66598105-9D65-4EA0-9F2C-1A1BD47D3288}" destId="{0474CD94-0FC9-412F-8186-22001C36A91C}" srcOrd="1" destOrd="0" presId="urn:microsoft.com/office/officeart/2005/8/layout/list1"/>
    <dgm:cxn modelId="{A3A95929-96D5-48FA-AB03-B1DFDF73BA70}" type="presOf" srcId="{3267FA3C-451A-4FE1-8AC6-EEB565DDD3D4}" destId="{3B5F6433-6A45-4C4E-AAB0-0C7EC961BEA5}" srcOrd="0" destOrd="0" presId="urn:microsoft.com/office/officeart/2005/8/layout/list1"/>
    <dgm:cxn modelId="{0DC2C19A-7513-4FFD-A4DE-90692B64BC5B}" type="presOf" srcId="{616EC228-DFAD-47AD-B2AB-560B7D46334A}" destId="{1BB6E485-FBD7-482A-90E0-BC3136D21FD6}" srcOrd="0" destOrd="0" presId="urn:microsoft.com/office/officeart/2005/8/layout/list1"/>
    <dgm:cxn modelId="{E1F83068-49A0-4843-819E-B4C81716D366}" type="presOf" srcId="{B2870B08-ECDE-46EA-83D1-06CAACA45BBA}" destId="{82F24896-EE0B-43B0-ADBB-59FB471B99A5}" srcOrd="0" destOrd="0" presId="urn:microsoft.com/office/officeart/2005/8/layout/list1"/>
    <dgm:cxn modelId="{1E8DF58E-6438-43CF-9366-F17DA266D8B2}" type="presParOf" srcId="{1BB6E485-FBD7-482A-90E0-BC3136D21FD6}" destId="{C546AC52-DD2A-4242-9710-EDA89A275095}" srcOrd="0" destOrd="0" presId="urn:microsoft.com/office/officeart/2005/8/layout/list1"/>
    <dgm:cxn modelId="{0D19653E-0881-4480-9886-538B4A48E243}" type="presParOf" srcId="{C546AC52-DD2A-4242-9710-EDA89A275095}" destId="{82F24896-EE0B-43B0-ADBB-59FB471B99A5}" srcOrd="0" destOrd="0" presId="urn:microsoft.com/office/officeart/2005/8/layout/list1"/>
    <dgm:cxn modelId="{B08C7023-C7F3-433A-9C63-27D3DE12F1A0}" type="presParOf" srcId="{C546AC52-DD2A-4242-9710-EDA89A275095}" destId="{47261C89-B662-49D3-A05E-FDBF63310130}" srcOrd="1" destOrd="0" presId="urn:microsoft.com/office/officeart/2005/8/layout/list1"/>
    <dgm:cxn modelId="{14F9319E-A300-4E3B-980F-0B1B1FB8A598}" type="presParOf" srcId="{1BB6E485-FBD7-482A-90E0-BC3136D21FD6}" destId="{9AC00759-337C-4152-A130-95A46F0D1662}" srcOrd="1" destOrd="0" presId="urn:microsoft.com/office/officeart/2005/8/layout/list1"/>
    <dgm:cxn modelId="{A8C84241-F807-4B6B-B1EB-96614E97CB00}" type="presParOf" srcId="{1BB6E485-FBD7-482A-90E0-BC3136D21FD6}" destId="{CD4B9B28-4C11-47CA-81DB-FF8A034D1C25}" srcOrd="2" destOrd="0" presId="urn:microsoft.com/office/officeart/2005/8/layout/list1"/>
    <dgm:cxn modelId="{697DBEBA-75DC-46A7-904C-C215B7C9A3F4}" type="presParOf" srcId="{1BB6E485-FBD7-482A-90E0-BC3136D21FD6}" destId="{4192F4A8-8BCF-4D96-9973-95B6291C6B25}" srcOrd="3" destOrd="0" presId="urn:microsoft.com/office/officeart/2005/8/layout/list1"/>
    <dgm:cxn modelId="{DA3C1BB9-27B3-4C42-BEB8-A271CD1E8A9B}" type="presParOf" srcId="{1BB6E485-FBD7-482A-90E0-BC3136D21FD6}" destId="{3FD6C467-6205-42E7-89C5-5E6C444EC947}" srcOrd="4" destOrd="0" presId="urn:microsoft.com/office/officeart/2005/8/layout/list1"/>
    <dgm:cxn modelId="{7AA6E0C4-0519-4D3B-A3F0-8928FA6ED0AC}" type="presParOf" srcId="{3FD6C467-6205-42E7-89C5-5E6C444EC947}" destId="{7C1DEE4C-67FE-45DE-BF5A-78F4C0F3B113}" srcOrd="0" destOrd="0" presId="urn:microsoft.com/office/officeart/2005/8/layout/list1"/>
    <dgm:cxn modelId="{8FC558F4-A8E3-4192-B931-1FFB10E09DB2}" type="presParOf" srcId="{3FD6C467-6205-42E7-89C5-5E6C444EC947}" destId="{7BE66D20-3C34-408F-B4E4-99DFC156FDF9}" srcOrd="1" destOrd="0" presId="urn:microsoft.com/office/officeart/2005/8/layout/list1"/>
    <dgm:cxn modelId="{B4DB53BF-299C-479F-B860-EC14F335F7DF}" type="presParOf" srcId="{1BB6E485-FBD7-482A-90E0-BC3136D21FD6}" destId="{9065FCA6-DD9A-42D6-8361-8F2F1FD51A5C}" srcOrd="5" destOrd="0" presId="urn:microsoft.com/office/officeart/2005/8/layout/list1"/>
    <dgm:cxn modelId="{65E64464-4EA5-45DF-9BD5-066819F18A38}" type="presParOf" srcId="{1BB6E485-FBD7-482A-90E0-BC3136D21FD6}" destId="{19474DD9-C801-4428-B5B4-1103F247860C}" srcOrd="6" destOrd="0" presId="urn:microsoft.com/office/officeart/2005/8/layout/list1"/>
    <dgm:cxn modelId="{682ED171-7245-4C58-8AA9-7018F2426D2B}" type="presParOf" srcId="{1BB6E485-FBD7-482A-90E0-BC3136D21FD6}" destId="{ADD2070B-264C-4A9A-9CAE-3CEC8DF926FA}" srcOrd="7" destOrd="0" presId="urn:microsoft.com/office/officeart/2005/8/layout/list1"/>
    <dgm:cxn modelId="{BCDA97A7-9999-4828-BDEB-C071393F4753}" type="presParOf" srcId="{1BB6E485-FBD7-482A-90E0-BC3136D21FD6}" destId="{3CAF1980-5524-400F-951C-772611906123}" srcOrd="8" destOrd="0" presId="urn:microsoft.com/office/officeart/2005/8/layout/list1"/>
    <dgm:cxn modelId="{67D538D5-089B-4B82-AFE1-3D866F24A4F0}" type="presParOf" srcId="{3CAF1980-5524-400F-951C-772611906123}" destId="{3F676311-6ADC-46D1-BD10-149AFB1D4233}" srcOrd="0" destOrd="0" presId="urn:microsoft.com/office/officeart/2005/8/layout/list1"/>
    <dgm:cxn modelId="{DC836A8B-7139-4EA0-A419-E1D88535CBB5}" type="presParOf" srcId="{3CAF1980-5524-400F-951C-772611906123}" destId="{BB82BAB7-2918-4349-985D-5385287C2601}" srcOrd="1" destOrd="0" presId="urn:microsoft.com/office/officeart/2005/8/layout/list1"/>
    <dgm:cxn modelId="{C44BAA4D-36AC-4CFB-AE9E-63596FDA5A58}" type="presParOf" srcId="{1BB6E485-FBD7-482A-90E0-BC3136D21FD6}" destId="{5C1142B8-C356-4655-AD5A-D07517BA3CBB}" srcOrd="9" destOrd="0" presId="urn:microsoft.com/office/officeart/2005/8/layout/list1"/>
    <dgm:cxn modelId="{7555F433-6A28-4D30-A6A5-0ACC3F8C52C7}" type="presParOf" srcId="{1BB6E485-FBD7-482A-90E0-BC3136D21FD6}" destId="{3B5F6433-6A45-4C4E-AAB0-0C7EC961BEA5}" srcOrd="10" destOrd="0" presId="urn:microsoft.com/office/officeart/2005/8/layout/list1"/>
    <dgm:cxn modelId="{918BB3EE-1247-48F6-9A0F-B2163EDE1D63}" type="presParOf" srcId="{1BB6E485-FBD7-482A-90E0-BC3136D21FD6}" destId="{AEBAA1F2-61C5-4585-87CC-C869CA643EF7}" srcOrd="11" destOrd="0" presId="urn:microsoft.com/office/officeart/2005/8/layout/list1"/>
    <dgm:cxn modelId="{E0A1090E-F6F3-4F60-90F1-850F28455F24}" type="presParOf" srcId="{1BB6E485-FBD7-482A-90E0-BC3136D21FD6}" destId="{8AB4DF54-54EB-4181-99C6-1D4A6805122F}" srcOrd="12" destOrd="0" presId="urn:microsoft.com/office/officeart/2005/8/layout/list1"/>
    <dgm:cxn modelId="{9ABBE8CF-D5FF-4632-BF95-E5039C782AA5}" type="presParOf" srcId="{8AB4DF54-54EB-4181-99C6-1D4A6805122F}" destId="{78B92387-8746-4940-9159-807B99F0E759}" srcOrd="0" destOrd="0" presId="urn:microsoft.com/office/officeart/2005/8/layout/list1"/>
    <dgm:cxn modelId="{E3FDB2F6-3548-4D2D-9BDE-F1DA5828B1F8}" type="presParOf" srcId="{8AB4DF54-54EB-4181-99C6-1D4A6805122F}" destId="{17C05FD7-A74F-4EA5-A017-29DE1E047621}" srcOrd="1" destOrd="0" presId="urn:microsoft.com/office/officeart/2005/8/layout/list1"/>
    <dgm:cxn modelId="{D21B618B-9FE9-48B9-B610-B98E49460DDE}" type="presParOf" srcId="{1BB6E485-FBD7-482A-90E0-BC3136D21FD6}" destId="{84CE15E0-B3AF-4F9B-9B0F-E14158E5FA25}" srcOrd="13" destOrd="0" presId="urn:microsoft.com/office/officeart/2005/8/layout/list1"/>
    <dgm:cxn modelId="{E1E555BC-4263-4532-ABE2-8142FFA13E8A}" type="presParOf" srcId="{1BB6E485-FBD7-482A-90E0-BC3136D21FD6}" destId="{8B5C796E-A8CD-4DD2-BFE1-80E529682944}" srcOrd="14" destOrd="0" presId="urn:microsoft.com/office/officeart/2005/8/layout/list1"/>
    <dgm:cxn modelId="{8CCBE099-9C50-40B4-83D6-4EDA0C3FD8FA}" type="presParOf" srcId="{1BB6E485-FBD7-482A-90E0-BC3136D21FD6}" destId="{F6D96C25-78E4-45DC-9AE7-FDCF30489BB4}" srcOrd="15" destOrd="0" presId="urn:microsoft.com/office/officeart/2005/8/layout/list1"/>
    <dgm:cxn modelId="{F226FD2C-CF85-40CE-918A-27C70CF2D5D7}" type="presParOf" srcId="{1BB6E485-FBD7-482A-90E0-BC3136D21FD6}" destId="{59FC5807-90EF-421F-ABFD-CED0C64E496E}" srcOrd="16" destOrd="0" presId="urn:microsoft.com/office/officeart/2005/8/layout/list1"/>
    <dgm:cxn modelId="{AF39CC41-F108-4E70-96C0-719A12482600}" type="presParOf" srcId="{59FC5807-90EF-421F-ABFD-CED0C64E496E}" destId="{3859829E-AD77-46F5-8C24-35C4CCBD08A0}" srcOrd="0" destOrd="0" presId="urn:microsoft.com/office/officeart/2005/8/layout/list1"/>
    <dgm:cxn modelId="{4CB76DDC-AA8F-4CA7-B678-14CEE8E80873}" type="presParOf" srcId="{59FC5807-90EF-421F-ABFD-CED0C64E496E}" destId="{82FCE7DD-F860-4403-BD77-B8D295D3527A}" srcOrd="1" destOrd="0" presId="urn:microsoft.com/office/officeart/2005/8/layout/list1"/>
    <dgm:cxn modelId="{C1542DDE-5038-4B62-9796-40271FF37AB7}" type="presParOf" srcId="{1BB6E485-FBD7-482A-90E0-BC3136D21FD6}" destId="{E8017497-5D5B-4EE3-B9C5-D24301358DE5}" srcOrd="17" destOrd="0" presId="urn:microsoft.com/office/officeart/2005/8/layout/list1"/>
    <dgm:cxn modelId="{048460D6-248F-47B5-817E-068AC48ACA0B}" type="presParOf" srcId="{1BB6E485-FBD7-482A-90E0-BC3136D21FD6}" destId="{9A4C4278-9F2A-4BD3-BB6D-E3272D4B9236}" srcOrd="18" destOrd="0" presId="urn:microsoft.com/office/officeart/2005/8/layout/list1"/>
    <dgm:cxn modelId="{E057CBC4-0F21-4BBD-B1B7-86D5D1CA1571}" type="presParOf" srcId="{1BB6E485-FBD7-482A-90E0-BC3136D21FD6}" destId="{A62958F4-7A60-4FD6-B67A-DCD9A5AE707D}" srcOrd="19" destOrd="0" presId="urn:microsoft.com/office/officeart/2005/8/layout/list1"/>
    <dgm:cxn modelId="{0E7681DC-1BDA-4502-A373-34334D143E2A}" type="presParOf" srcId="{1BB6E485-FBD7-482A-90E0-BC3136D21FD6}" destId="{A07E1D0F-E175-4842-835A-FD61A92B1C6F}" srcOrd="20" destOrd="0" presId="urn:microsoft.com/office/officeart/2005/8/layout/list1"/>
    <dgm:cxn modelId="{908F3CDD-CD3D-4AA7-BD81-0C9CE3434D88}" type="presParOf" srcId="{A07E1D0F-E175-4842-835A-FD61A92B1C6F}" destId="{E31E8D8E-2D41-455A-A88F-FBCE023B67B1}" srcOrd="0" destOrd="0" presId="urn:microsoft.com/office/officeart/2005/8/layout/list1"/>
    <dgm:cxn modelId="{8F1023C8-9EE1-4308-9A24-52E838B49BD9}" type="presParOf" srcId="{A07E1D0F-E175-4842-835A-FD61A92B1C6F}" destId="{0474CD94-0FC9-412F-8186-22001C36A91C}" srcOrd="1" destOrd="0" presId="urn:microsoft.com/office/officeart/2005/8/layout/list1"/>
    <dgm:cxn modelId="{7AC7FECB-E0B6-4356-ADCD-4E18B99D8646}" type="presParOf" srcId="{1BB6E485-FBD7-482A-90E0-BC3136D21FD6}" destId="{6CE44319-E92D-4E7A-8021-7430566EDF63}" srcOrd="21" destOrd="0" presId="urn:microsoft.com/office/officeart/2005/8/layout/list1"/>
    <dgm:cxn modelId="{34B6D38E-ED82-4CFB-A8B1-3254EC962FAC}" type="presParOf" srcId="{1BB6E485-FBD7-482A-90E0-BC3136D21FD6}" destId="{29D13872-A734-409E-ABC0-E07CF290F654}" srcOrd="22" destOrd="0" presId="urn:microsoft.com/office/officeart/2005/8/layout/list1"/>
    <dgm:cxn modelId="{C92373F7-ACE2-4CE2-9A0E-46271D515CE0}" type="presParOf" srcId="{1BB6E485-FBD7-482A-90E0-BC3136D21FD6}" destId="{41DA1DBE-56AB-4953-9C38-02BBA9006FC3}" srcOrd="23" destOrd="0" presId="urn:microsoft.com/office/officeart/2005/8/layout/list1"/>
    <dgm:cxn modelId="{EBC62CD9-D4A3-461F-993E-1962A290EED7}" type="presParOf" srcId="{1BB6E485-FBD7-482A-90E0-BC3136D21FD6}" destId="{4A6D62AE-AB33-48F9-AEB6-6E9A4B9357E0}" srcOrd="24" destOrd="0" presId="urn:microsoft.com/office/officeart/2005/8/layout/list1"/>
    <dgm:cxn modelId="{90D00BBC-D6CD-4933-AD49-99A382A8F1A8}" type="presParOf" srcId="{4A6D62AE-AB33-48F9-AEB6-6E9A4B9357E0}" destId="{BCD60145-E091-4974-83AC-7633B58CB8BD}" srcOrd="0" destOrd="0" presId="urn:microsoft.com/office/officeart/2005/8/layout/list1"/>
    <dgm:cxn modelId="{84E518BF-3E0D-4F89-B30B-317BF1826548}" type="presParOf" srcId="{4A6D62AE-AB33-48F9-AEB6-6E9A4B9357E0}" destId="{B251CEA6-54E9-4F54-A315-2E11A6B2DE6A}" srcOrd="1" destOrd="0" presId="urn:microsoft.com/office/officeart/2005/8/layout/list1"/>
    <dgm:cxn modelId="{A20E3AB3-DDA1-409C-979C-B45C65ED3670}" type="presParOf" srcId="{1BB6E485-FBD7-482A-90E0-BC3136D21FD6}" destId="{571D99D3-4B7F-4698-9E9C-CF415399305E}" srcOrd="25" destOrd="0" presId="urn:microsoft.com/office/officeart/2005/8/layout/list1"/>
    <dgm:cxn modelId="{C91CC057-11A7-4C33-9117-261944224FD3}" type="presParOf" srcId="{1BB6E485-FBD7-482A-90E0-BC3136D21FD6}" destId="{0512C911-1F8F-42AF-858B-E0E9D6E4B83D}" srcOrd="2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15018FF-A5C1-4FCB-95C0-CAB386FCE556}" type="doc">
      <dgm:prSet loTypeId="urn:microsoft.com/office/officeart/2005/8/layout/hList1" loCatId="list" qsTypeId="urn:microsoft.com/office/officeart/2005/8/quickstyle/simple1" qsCatId="simple" csTypeId="urn:microsoft.com/office/officeart/2005/8/colors/colorful2" csCatId="colorful"/>
      <dgm:spPr/>
      <dgm:t>
        <a:bodyPr/>
        <a:lstStyle/>
        <a:p>
          <a:endParaRPr lang="en-US"/>
        </a:p>
      </dgm:t>
    </dgm:pt>
    <dgm:pt modelId="{7F0C16A3-FA1A-4530-BEF0-CDD5542B18E5}">
      <dgm:prSet/>
      <dgm:spPr/>
      <dgm:t>
        <a:bodyPr/>
        <a:lstStyle/>
        <a:p>
          <a:r>
            <a:rPr lang="de-DE"/>
            <a:t>Im Unterricht:</a:t>
          </a:r>
          <a:endParaRPr lang="en-US"/>
        </a:p>
      </dgm:t>
    </dgm:pt>
    <dgm:pt modelId="{32103315-78D2-46D6-8FFB-39A8708E06BB}" type="parTrans" cxnId="{985F887F-2C79-4B81-93E4-B1558F1CB9FF}">
      <dgm:prSet/>
      <dgm:spPr/>
      <dgm:t>
        <a:bodyPr/>
        <a:lstStyle/>
        <a:p>
          <a:endParaRPr lang="en-US"/>
        </a:p>
      </dgm:t>
    </dgm:pt>
    <dgm:pt modelId="{468B60F0-9F3D-43B0-B3BF-E3CE3AFA27E6}" type="sibTrans" cxnId="{985F887F-2C79-4B81-93E4-B1558F1CB9FF}">
      <dgm:prSet/>
      <dgm:spPr/>
      <dgm:t>
        <a:bodyPr/>
        <a:lstStyle/>
        <a:p>
          <a:endParaRPr lang="en-US"/>
        </a:p>
      </dgm:t>
    </dgm:pt>
    <dgm:pt modelId="{1841D764-E845-43E4-A306-2B9E7410A2AD}">
      <dgm:prSet/>
      <dgm:spPr/>
      <dgm:t>
        <a:bodyPr/>
        <a:lstStyle/>
        <a:p>
          <a:r>
            <a:rPr lang="de-DE"/>
            <a:t>Spezielles Übungsmaterial (Stark-Hefte)</a:t>
          </a:r>
          <a:endParaRPr lang="en-US"/>
        </a:p>
      </dgm:t>
    </dgm:pt>
    <dgm:pt modelId="{77737263-BD1E-4993-ABD1-98E15214777A}" type="parTrans" cxnId="{02A9CC9D-3BDD-439D-A47C-E36E22513EDC}">
      <dgm:prSet/>
      <dgm:spPr/>
      <dgm:t>
        <a:bodyPr/>
        <a:lstStyle/>
        <a:p>
          <a:endParaRPr lang="en-US"/>
        </a:p>
      </dgm:t>
    </dgm:pt>
    <dgm:pt modelId="{2407F44D-06BF-4258-9BE9-5ED712F4A120}" type="sibTrans" cxnId="{02A9CC9D-3BDD-439D-A47C-E36E22513EDC}">
      <dgm:prSet/>
      <dgm:spPr/>
      <dgm:t>
        <a:bodyPr/>
        <a:lstStyle/>
        <a:p>
          <a:endParaRPr lang="en-US"/>
        </a:p>
      </dgm:t>
    </dgm:pt>
    <dgm:pt modelId="{C50B1528-0372-4409-863D-B4751C36F105}">
      <dgm:prSet/>
      <dgm:spPr/>
      <dgm:t>
        <a:bodyPr/>
        <a:lstStyle/>
        <a:p>
          <a:r>
            <a:rPr lang="de-DE" dirty="0"/>
            <a:t>Bearbeitung alter Prüfungen</a:t>
          </a:r>
          <a:endParaRPr lang="en-US" dirty="0"/>
        </a:p>
      </dgm:t>
    </dgm:pt>
    <dgm:pt modelId="{A4D6BE17-9288-4646-9D59-66C4EBB4EDBE}" type="parTrans" cxnId="{E71753AA-F4BF-46F1-8466-7C8CA7473102}">
      <dgm:prSet/>
      <dgm:spPr/>
      <dgm:t>
        <a:bodyPr/>
        <a:lstStyle/>
        <a:p>
          <a:endParaRPr lang="en-US"/>
        </a:p>
      </dgm:t>
    </dgm:pt>
    <dgm:pt modelId="{8161A84E-ECD2-4FB0-AC0C-7CA6F6981308}" type="sibTrans" cxnId="{E71753AA-F4BF-46F1-8466-7C8CA7473102}">
      <dgm:prSet/>
      <dgm:spPr/>
      <dgm:t>
        <a:bodyPr/>
        <a:lstStyle/>
        <a:p>
          <a:endParaRPr lang="en-US"/>
        </a:p>
      </dgm:t>
    </dgm:pt>
    <dgm:pt modelId="{59A6A3F5-B124-46E4-9B61-05F491A8175F}">
      <dgm:prSet/>
      <dgm:spPr/>
      <dgm:t>
        <a:bodyPr/>
        <a:lstStyle/>
        <a:p>
          <a:r>
            <a:rPr lang="de-DE"/>
            <a:t>Zu Hause:</a:t>
          </a:r>
          <a:endParaRPr lang="en-US"/>
        </a:p>
      </dgm:t>
    </dgm:pt>
    <dgm:pt modelId="{1E4375BC-8B7C-497B-9587-801299996CDE}" type="parTrans" cxnId="{89623A22-39B3-465D-803C-9D841FBC0CB0}">
      <dgm:prSet/>
      <dgm:spPr/>
      <dgm:t>
        <a:bodyPr/>
        <a:lstStyle/>
        <a:p>
          <a:endParaRPr lang="en-US"/>
        </a:p>
      </dgm:t>
    </dgm:pt>
    <dgm:pt modelId="{60E64C76-BD52-48CE-8149-CA20A208C3DC}" type="sibTrans" cxnId="{89623A22-39B3-465D-803C-9D841FBC0CB0}">
      <dgm:prSet/>
      <dgm:spPr/>
      <dgm:t>
        <a:bodyPr/>
        <a:lstStyle/>
        <a:p>
          <a:endParaRPr lang="en-US"/>
        </a:p>
      </dgm:t>
    </dgm:pt>
    <dgm:pt modelId="{F0352147-400C-4E45-9C6E-D83E5E142BC8}">
      <dgm:prSet/>
      <dgm:spPr/>
      <dgm:t>
        <a:bodyPr/>
        <a:lstStyle/>
        <a:p>
          <a:r>
            <a:rPr lang="de-DE"/>
            <a:t>Selbstständiges Üben</a:t>
          </a:r>
          <a:endParaRPr lang="en-US"/>
        </a:p>
      </dgm:t>
    </dgm:pt>
    <dgm:pt modelId="{1E89B751-FDAF-4872-8BE6-825EA9527FC5}" type="parTrans" cxnId="{2E995C13-1AA4-447E-A4BF-1994EDDD8327}">
      <dgm:prSet/>
      <dgm:spPr/>
      <dgm:t>
        <a:bodyPr/>
        <a:lstStyle/>
        <a:p>
          <a:endParaRPr lang="en-US"/>
        </a:p>
      </dgm:t>
    </dgm:pt>
    <dgm:pt modelId="{3C325C98-3EAA-42A0-9B62-F68FE836D191}" type="sibTrans" cxnId="{2E995C13-1AA4-447E-A4BF-1994EDDD8327}">
      <dgm:prSet/>
      <dgm:spPr/>
      <dgm:t>
        <a:bodyPr/>
        <a:lstStyle/>
        <a:p>
          <a:endParaRPr lang="en-US"/>
        </a:p>
      </dgm:t>
    </dgm:pt>
    <dgm:pt modelId="{502E1A9A-4987-490C-8AA8-CB6DBADB6C03}">
      <dgm:prSet/>
      <dgm:spPr/>
      <dgm:t>
        <a:bodyPr/>
        <a:lstStyle/>
        <a:p>
          <a:r>
            <a:rPr lang="de-DE"/>
            <a:t>Hinweise durch Lehrkräfte</a:t>
          </a:r>
          <a:endParaRPr lang="en-US"/>
        </a:p>
      </dgm:t>
    </dgm:pt>
    <dgm:pt modelId="{F4B77B7C-EBE7-4BDB-941F-84FBF687CEDE}" type="parTrans" cxnId="{14CE03A3-C101-4CE0-9077-B8F26E4EBCBD}">
      <dgm:prSet/>
      <dgm:spPr/>
      <dgm:t>
        <a:bodyPr/>
        <a:lstStyle/>
        <a:p>
          <a:endParaRPr lang="en-US"/>
        </a:p>
      </dgm:t>
    </dgm:pt>
    <dgm:pt modelId="{F3E10069-D936-4D55-91D5-F2D2EA723A62}" type="sibTrans" cxnId="{14CE03A3-C101-4CE0-9077-B8F26E4EBCBD}">
      <dgm:prSet/>
      <dgm:spPr/>
      <dgm:t>
        <a:bodyPr/>
        <a:lstStyle/>
        <a:p>
          <a:endParaRPr lang="en-US"/>
        </a:p>
      </dgm:t>
    </dgm:pt>
    <dgm:pt modelId="{A4DA499F-4EB1-466F-9A9F-D1B12869F4D5}" type="pres">
      <dgm:prSet presAssocID="{415018FF-A5C1-4FCB-95C0-CAB386FCE556}" presName="Name0" presStyleCnt="0">
        <dgm:presLayoutVars>
          <dgm:dir/>
          <dgm:animLvl val="lvl"/>
          <dgm:resizeHandles val="exact"/>
        </dgm:presLayoutVars>
      </dgm:prSet>
      <dgm:spPr/>
      <dgm:t>
        <a:bodyPr/>
        <a:lstStyle/>
        <a:p>
          <a:endParaRPr lang="de-DE"/>
        </a:p>
      </dgm:t>
    </dgm:pt>
    <dgm:pt modelId="{6218445A-EC02-447F-B18E-2D346D9BF4BF}" type="pres">
      <dgm:prSet presAssocID="{7F0C16A3-FA1A-4530-BEF0-CDD5542B18E5}" presName="composite" presStyleCnt="0"/>
      <dgm:spPr/>
    </dgm:pt>
    <dgm:pt modelId="{C8A904C8-85BA-45F2-B613-845FDFBD5FFA}" type="pres">
      <dgm:prSet presAssocID="{7F0C16A3-FA1A-4530-BEF0-CDD5542B18E5}" presName="parTx" presStyleLbl="alignNode1" presStyleIdx="0" presStyleCnt="2">
        <dgm:presLayoutVars>
          <dgm:chMax val="0"/>
          <dgm:chPref val="0"/>
          <dgm:bulletEnabled val="1"/>
        </dgm:presLayoutVars>
      </dgm:prSet>
      <dgm:spPr/>
      <dgm:t>
        <a:bodyPr/>
        <a:lstStyle/>
        <a:p>
          <a:endParaRPr lang="de-DE"/>
        </a:p>
      </dgm:t>
    </dgm:pt>
    <dgm:pt modelId="{A1CA7D2F-9ED7-40FC-91A4-3202BFF57EEE}" type="pres">
      <dgm:prSet presAssocID="{7F0C16A3-FA1A-4530-BEF0-CDD5542B18E5}" presName="desTx" presStyleLbl="alignAccFollowNode1" presStyleIdx="0" presStyleCnt="2">
        <dgm:presLayoutVars>
          <dgm:bulletEnabled val="1"/>
        </dgm:presLayoutVars>
      </dgm:prSet>
      <dgm:spPr/>
      <dgm:t>
        <a:bodyPr/>
        <a:lstStyle/>
        <a:p>
          <a:endParaRPr lang="de-DE"/>
        </a:p>
      </dgm:t>
    </dgm:pt>
    <dgm:pt modelId="{FAE8E95F-ABAE-487F-8045-D238839B56AA}" type="pres">
      <dgm:prSet presAssocID="{468B60F0-9F3D-43B0-B3BF-E3CE3AFA27E6}" presName="space" presStyleCnt="0"/>
      <dgm:spPr/>
    </dgm:pt>
    <dgm:pt modelId="{BA768DF9-4C5C-4526-BFA1-8FD92D5222AE}" type="pres">
      <dgm:prSet presAssocID="{59A6A3F5-B124-46E4-9B61-05F491A8175F}" presName="composite" presStyleCnt="0"/>
      <dgm:spPr/>
    </dgm:pt>
    <dgm:pt modelId="{40520B00-1AEB-4625-9B82-36ABD07BAF43}" type="pres">
      <dgm:prSet presAssocID="{59A6A3F5-B124-46E4-9B61-05F491A8175F}" presName="parTx" presStyleLbl="alignNode1" presStyleIdx="1" presStyleCnt="2">
        <dgm:presLayoutVars>
          <dgm:chMax val="0"/>
          <dgm:chPref val="0"/>
          <dgm:bulletEnabled val="1"/>
        </dgm:presLayoutVars>
      </dgm:prSet>
      <dgm:spPr/>
      <dgm:t>
        <a:bodyPr/>
        <a:lstStyle/>
        <a:p>
          <a:endParaRPr lang="de-DE"/>
        </a:p>
      </dgm:t>
    </dgm:pt>
    <dgm:pt modelId="{37967D0A-044A-4EE0-94F1-EDF8F65BD812}" type="pres">
      <dgm:prSet presAssocID="{59A6A3F5-B124-46E4-9B61-05F491A8175F}" presName="desTx" presStyleLbl="alignAccFollowNode1" presStyleIdx="1" presStyleCnt="2">
        <dgm:presLayoutVars>
          <dgm:bulletEnabled val="1"/>
        </dgm:presLayoutVars>
      </dgm:prSet>
      <dgm:spPr/>
      <dgm:t>
        <a:bodyPr/>
        <a:lstStyle/>
        <a:p>
          <a:endParaRPr lang="de-DE"/>
        </a:p>
      </dgm:t>
    </dgm:pt>
  </dgm:ptLst>
  <dgm:cxnLst>
    <dgm:cxn modelId="{3C35B14B-D41F-48C0-B6F5-DAAF83EE866D}" type="presOf" srcId="{7F0C16A3-FA1A-4530-BEF0-CDD5542B18E5}" destId="{C8A904C8-85BA-45F2-B613-845FDFBD5FFA}" srcOrd="0" destOrd="0" presId="urn:microsoft.com/office/officeart/2005/8/layout/hList1"/>
    <dgm:cxn modelId="{89623A22-39B3-465D-803C-9D841FBC0CB0}" srcId="{415018FF-A5C1-4FCB-95C0-CAB386FCE556}" destId="{59A6A3F5-B124-46E4-9B61-05F491A8175F}" srcOrd="1" destOrd="0" parTransId="{1E4375BC-8B7C-497B-9587-801299996CDE}" sibTransId="{60E64C76-BD52-48CE-8149-CA20A208C3DC}"/>
    <dgm:cxn modelId="{44CE8294-0308-47F7-B65D-04CD6AB3A1F3}" type="presOf" srcId="{C50B1528-0372-4409-863D-B4751C36F105}" destId="{A1CA7D2F-9ED7-40FC-91A4-3202BFF57EEE}" srcOrd="0" destOrd="1" presId="urn:microsoft.com/office/officeart/2005/8/layout/hList1"/>
    <dgm:cxn modelId="{02A9CC9D-3BDD-439D-A47C-E36E22513EDC}" srcId="{7F0C16A3-FA1A-4530-BEF0-CDD5542B18E5}" destId="{1841D764-E845-43E4-A306-2B9E7410A2AD}" srcOrd="0" destOrd="0" parTransId="{77737263-BD1E-4993-ABD1-98E15214777A}" sibTransId="{2407F44D-06BF-4258-9BE9-5ED712F4A120}"/>
    <dgm:cxn modelId="{2C5FBF01-1A44-434D-9C7D-244BE0DA761E}" type="presOf" srcId="{502E1A9A-4987-490C-8AA8-CB6DBADB6C03}" destId="{37967D0A-044A-4EE0-94F1-EDF8F65BD812}" srcOrd="0" destOrd="1" presId="urn:microsoft.com/office/officeart/2005/8/layout/hList1"/>
    <dgm:cxn modelId="{2E995C13-1AA4-447E-A4BF-1994EDDD8327}" srcId="{59A6A3F5-B124-46E4-9B61-05F491A8175F}" destId="{F0352147-400C-4E45-9C6E-D83E5E142BC8}" srcOrd="0" destOrd="0" parTransId="{1E89B751-FDAF-4872-8BE6-825EA9527FC5}" sibTransId="{3C325C98-3EAA-42A0-9B62-F68FE836D191}"/>
    <dgm:cxn modelId="{14CE03A3-C101-4CE0-9077-B8F26E4EBCBD}" srcId="{59A6A3F5-B124-46E4-9B61-05F491A8175F}" destId="{502E1A9A-4987-490C-8AA8-CB6DBADB6C03}" srcOrd="1" destOrd="0" parTransId="{F4B77B7C-EBE7-4BDB-941F-84FBF687CEDE}" sibTransId="{F3E10069-D936-4D55-91D5-F2D2EA723A62}"/>
    <dgm:cxn modelId="{82A9ABDF-4B29-4AF0-99D5-35E9A55A41A8}" type="presOf" srcId="{59A6A3F5-B124-46E4-9B61-05F491A8175F}" destId="{40520B00-1AEB-4625-9B82-36ABD07BAF43}" srcOrd="0" destOrd="0" presId="urn:microsoft.com/office/officeart/2005/8/layout/hList1"/>
    <dgm:cxn modelId="{0D0FB34A-4F5F-400E-8924-0B3015EFB0CA}" type="presOf" srcId="{1841D764-E845-43E4-A306-2B9E7410A2AD}" destId="{A1CA7D2F-9ED7-40FC-91A4-3202BFF57EEE}" srcOrd="0" destOrd="0" presId="urn:microsoft.com/office/officeart/2005/8/layout/hList1"/>
    <dgm:cxn modelId="{985F887F-2C79-4B81-93E4-B1558F1CB9FF}" srcId="{415018FF-A5C1-4FCB-95C0-CAB386FCE556}" destId="{7F0C16A3-FA1A-4530-BEF0-CDD5542B18E5}" srcOrd="0" destOrd="0" parTransId="{32103315-78D2-46D6-8FFB-39A8708E06BB}" sibTransId="{468B60F0-9F3D-43B0-B3BF-E3CE3AFA27E6}"/>
    <dgm:cxn modelId="{E71753AA-F4BF-46F1-8466-7C8CA7473102}" srcId="{7F0C16A3-FA1A-4530-BEF0-CDD5542B18E5}" destId="{C50B1528-0372-4409-863D-B4751C36F105}" srcOrd="1" destOrd="0" parTransId="{A4D6BE17-9288-4646-9D59-66C4EBB4EDBE}" sibTransId="{8161A84E-ECD2-4FB0-AC0C-7CA6F6981308}"/>
    <dgm:cxn modelId="{63EF7654-C272-4B13-A76E-CBB0378498DE}" type="presOf" srcId="{F0352147-400C-4E45-9C6E-D83E5E142BC8}" destId="{37967D0A-044A-4EE0-94F1-EDF8F65BD812}" srcOrd="0" destOrd="0" presId="urn:microsoft.com/office/officeart/2005/8/layout/hList1"/>
    <dgm:cxn modelId="{58B87297-FADC-4C9C-97D8-D32990A2D457}" type="presOf" srcId="{415018FF-A5C1-4FCB-95C0-CAB386FCE556}" destId="{A4DA499F-4EB1-466F-9A9F-D1B12869F4D5}" srcOrd="0" destOrd="0" presId="urn:microsoft.com/office/officeart/2005/8/layout/hList1"/>
    <dgm:cxn modelId="{B1E3FD72-BB85-40DF-A6B2-3D18B3495C3C}" type="presParOf" srcId="{A4DA499F-4EB1-466F-9A9F-D1B12869F4D5}" destId="{6218445A-EC02-447F-B18E-2D346D9BF4BF}" srcOrd="0" destOrd="0" presId="urn:microsoft.com/office/officeart/2005/8/layout/hList1"/>
    <dgm:cxn modelId="{33FE9C17-1D5A-4D37-80F7-9AF002342AF1}" type="presParOf" srcId="{6218445A-EC02-447F-B18E-2D346D9BF4BF}" destId="{C8A904C8-85BA-45F2-B613-845FDFBD5FFA}" srcOrd="0" destOrd="0" presId="urn:microsoft.com/office/officeart/2005/8/layout/hList1"/>
    <dgm:cxn modelId="{A13A2D94-D754-4784-BC40-427D46E20858}" type="presParOf" srcId="{6218445A-EC02-447F-B18E-2D346D9BF4BF}" destId="{A1CA7D2F-9ED7-40FC-91A4-3202BFF57EEE}" srcOrd="1" destOrd="0" presId="urn:microsoft.com/office/officeart/2005/8/layout/hList1"/>
    <dgm:cxn modelId="{712B618D-2BCB-456D-A7F1-A01851A3A8BD}" type="presParOf" srcId="{A4DA499F-4EB1-466F-9A9F-D1B12869F4D5}" destId="{FAE8E95F-ABAE-487F-8045-D238839B56AA}" srcOrd="1" destOrd="0" presId="urn:microsoft.com/office/officeart/2005/8/layout/hList1"/>
    <dgm:cxn modelId="{D9774927-7458-4E38-82CE-A24D9731F4F0}" type="presParOf" srcId="{A4DA499F-4EB1-466F-9A9F-D1B12869F4D5}" destId="{BA768DF9-4C5C-4526-BFA1-8FD92D5222AE}" srcOrd="2" destOrd="0" presId="urn:microsoft.com/office/officeart/2005/8/layout/hList1"/>
    <dgm:cxn modelId="{BDD41ABC-1C24-458E-A66A-F59EA197F9FA}" type="presParOf" srcId="{BA768DF9-4C5C-4526-BFA1-8FD92D5222AE}" destId="{40520B00-1AEB-4625-9B82-36ABD07BAF43}" srcOrd="0" destOrd="0" presId="urn:microsoft.com/office/officeart/2005/8/layout/hList1"/>
    <dgm:cxn modelId="{AAABD5F0-49DF-4C68-AEE1-4BB2A791EA1E}" type="presParOf" srcId="{BA768DF9-4C5C-4526-BFA1-8FD92D5222AE}" destId="{37967D0A-044A-4EE0-94F1-EDF8F65BD812}"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B0D34A7-8640-496B-83D1-8EE5828D081C}" type="doc">
      <dgm:prSet loTypeId="urn:microsoft.com/office/officeart/2005/8/layout/list1" loCatId="list" qsTypeId="urn:microsoft.com/office/officeart/2005/8/quickstyle/simple1" qsCatId="simple" csTypeId="urn:microsoft.com/office/officeart/2005/8/colors/accent1_2" csCatId="accent1"/>
      <dgm:spPr/>
      <dgm:t>
        <a:bodyPr/>
        <a:lstStyle/>
        <a:p>
          <a:endParaRPr lang="en-US"/>
        </a:p>
      </dgm:t>
    </dgm:pt>
    <dgm:pt modelId="{7893A6FF-E5C6-4C1B-9458-EF0C81792692}">
      <dgm:prSet custT="1"/>
      <dgm:spPr/>
      <dgm:t>
        <a:bodyPr/>
        <a:lstStyle/>
        <a:p>
          <a:r>
            <a:rPr lang="de-DE" sz="2400" b="1" dirty="0"/>
            <a:t>Vornote</a:t>
          </a:r>
          <a:endParaRPr lang="en-US" sz="2400" b="1" dirty="0"/>
        </a:p>
      </dgm:t>
    </dgm:pt>
    <dgm:pt modelId="{94EDBE51-AEEB-4EE4-9595-4578571EB929}" type="parTrans" cxnId="{85C18028-CBFE-46AC-B7FA-E21B277BCFEF}">
      <dgm:prSet/>
      <dgm:spPr/>
      <dgm:t>
        <a:bodyPr/>
        <a:lstStyle/>
        <a:p>
          <a:endParaRPr lang="en-US"/>
        </a:p>
      </dgm:t>
    </dgm:pt>
    <dgm:pt modelId="{E800F906-16D6-4455-B9F2-3FD68BAC5C30}" type="sibTrans" cxnId="{85C18028-CBFE-46AC-B7FA-E21B277BCFEF}">
      <dgm:prSet/>
      <dgm:spPr/>
      <dgm:t>
        <a:bodyPr/>
        <a:lstStyle/>
        <a:p>
          <a:endParaRPr lang="en-US"/>
        </a:p>
      </dgm:t>
    </dgm:pt>
    <dgm:pt modelId="{734C248F-AA13-4F6F-88EA-01174B6583D4}">
      <dgm:prSet custT="1"/>
      <dgm:spPr/>
      <dgm:t>
        <a:bodyPr/>
        <a:lstStyle/>
        <a:p>
          <a:r>
            <a:rPr lang="de-DE" sz="2000" dirty="0"/>
            <a:t>erfasst die in der Klasse 10 erbrachten Leistungen unter Berücksichtigung der Leistungsentwicklung im Verlauf des gesamten Schuljahres</a:t>
          </a:r>
          <a:endParaRPr lang="en-US" sz="2000" dirty="0"/>
        </a:p>
      </dgm:t>
    </dgm:pt>
    <dgm:pt modelId="{8B9D0465-BCFC-45CB-B19B-D82F2DAA45F7}" type="parTrans" cxnId="{417E2A6A-1261-477C-B33D-1A59E515A5C9}">
      <dgm:prSet/>
      <dgm:spPr/>
      <dgm:t>
        <a:bodyPr/>
        <a:lstStyle/>
        <a:p>
          <a:endParaRPr lang="en-US"/>
        </a:p>
      </dgm:t>
    </dgm:pt>
    <dgm:pt modelId="{5FEBC7A8-0B72-4DB8-976F-9901B8AB0DB8}" type="sibTrans" cxnId="{417E2A6A-1261-477C-B33D-1A59E515A5C9}">
      <dgm:prSet/>
      <dgm:spPr/>
      <dgm:t>
        <a:bodyPr/>
        <a:lstStyle/>
        <a:p>
          <a:endParaRPr lang="en-US"/>
        </a:p>
      </dgm:t>
    </dgm:pt>
    <dgm:pt modelId="{2ECD163E-7ED9-4F09-85F0-4D6898CDC938}">
      <dgm:prSet custT="1"/>
      <dgm:spPr/>
      <dgm:t>
        <a:bodyPr/>
        <a:lstStyle/>
        <a:p>
          <a:r>
            <a:rPr lang="de-DE" sz="2400" b="1" dirty="0"/>
            <a:t>Prüfungsnote</a:t>
          </a:r>
          <a:endParaRPr lang="en-US" sz="1800" b="1" dirty="0"/>
        </a:p>
      </dgm:t>
    </dgm:pt>
    <dgm:pt modelId="{9C7E739B-0029-425F-87D7-51A2479C8050}" type="parTrans" cxnId="{A65DD667-A7D6-43B9-B45F-66E67490CDC5}">
      <dgm:prSet/>
      <dgm:spPr/>
      <dgm:t>
        <a:bodyPr/>
        <a:lstStyle/>
        <a:p>
          <a:endParaRPr lang="en-US"/>
        </a:p>
      </dgm:t>
    </dgm:pt>
    <dgm:pt modelId="{634813E0-661E-4434-85D7-CE0E77B5BAE2}" type="sibTrans" cxnId="{A65DD667-A7D6-43B9-B45F-66E67490CDC5}">
      <dgm:prSet/>
      <dgm:spPr/>
      <dgm:t>
        <a:bodyPr/>
        <a:lstStyle/>
        <a:p>
          <a:endParaRPr lang="en-US"/>
        </a:p>
      </dgm:t>
    </dgm:pt>
    <dgm:pt modelId="{4D22B74F-3B9A-4047-A503-F50A24D2D187}">
      <dgm:prSet custT="1"/>
      <dgm:spPr/>
      <dgm:t>
        <a:bodyPr/>
        <a:lstStyle/>
        <a:p>
          <a:r>
            <a:rPr lang="de-DE" sz="2000" dirty="0"/>
            <a:t>Erstkorrektur durch Fachkraft</a:t>
          </a:r>
          <a:endParaRPr lang="en-US" sz="2000" dirty="0"/>
        </a:p>
      </dgm:t>
    </dgm:pt>
    <dgm:pt modelId="{EBCAECC7-8FEA-4B4C-9FB4-09A61BD814D5}" type="parTrans" cxnId="{09BE3CBA-E28D-4A49-A33C-55FD7256A396}">
      <dgm:prSet/>
      <dgm:spPr/>
      <dgm:t>
        <a:bodyPr/>
        <a:lstStyle/>
        <a:p>
          <a:endParaRPr lang="en-US"/>
        </a:p>
      </dgm:t>
    </dgm:pt>
    <dgm:pt modelId="{6A8A3736-8143-4DE9-B3D3-236285F89C7D}" type="sibTrans" cxnId="{09BE3CBA-E28D-4A49-A33C-55FD7256A396}">
      <dgm:prSet/>
      <dgm:spPr/>
      <dgm:t>
        <a:bodyPr/>
        <a:lstStyle/>
        <a:p>
          <a:endParaRPr lang="en-US"/>
        </a:p>
      </dgm:t>
    </dgm:pt>
    <dgm:pt modelId="{B98C140B-E2B4-4E38-8455-0CBB3437DA48}">
      <dgm:prSet custT="1"/>
      <dgm:spPr/>
      <dgm:t>
        <a:bodyPr/>
        <a:lstStyle/>
        <a:p>
          <a:r>
            <a:rPr lang="de-DE" sz="2000" dirty="0"/>
            <a:t>Zweitkorrektur durch weitere Fachkraft</a:t>
          </a:r>
          <a:endParaRPr lang="en-US" sz="2000" dirty="0"/>
        </a:p>
      </dgm:t>
    </dgm:pt>
    <dgm:pt modelId="{31837B3A-2160-40A1-9EE6-289D1BF7FBAC}" type="parTrans" cxnId="{D0F3C40C-12DC-4440-9061-A4D95A7FF67F}">
      <dgm:prSet/>
      <dgm:spPr/>
      <dgm:t>
        <a:bodyPr/>
        <a:lstStyle/>
        <a:p>
          <a:endParaRPr lang="en-US"/>
        </a:p>
      </dgm:t>
    </dgm:pt>
    <dgm:pt modelId="{CB7B003D-DC5B-41DF-9A82-24684B91FBAA}" type="sibTrans" cxnId="{D0F3C40C-12DC-4440-9061-A4D95A7FF67F}">
      <dgm:prSet/>
      <dgm:spPr/>
      <dgm:t>
        <a:bodyPr/>
        <a:lstStyle/>
        <a:p>
          <a:endParaRPr lang="en-US"/>
        </a:p>
      </dgm:t>
    </dgm:pt>
    <dgm:pt modelId="{B7D36E86-C485-4B03-9998-BC0672C62242}">
      <dgm:prSet custT="1"/>
      <dgm:spPr/>
      <dgm:t>
        <a:bodyPr/>
        <a:lstStyle/>
        <a:p>
          <a:r>
            <a:rPr lang="de-DE" sz="2000" dirty="0"/>
            <a:t>Bei Abweichungen: Lehrkräfte einigen sich oder dritte Korrektur</a:t>
          </a:r>
          <a:endParaRPr lang="en-US" sz="2000" dirty="0"/>
        </a:p>
      </dgm:t>
    </dgm:pt>
    <dgm:pt modelId="{E0EB241A-7E76-4A10-97BB-49631564110C}" type="parTrans" cxnId="{2F963415-7319-4390-9F27-1762202356D0}">
      <dgm:prSet/>
      <dgm:spPr/>
      <dgm:t>
        <a:bodyPr/>
        <a:lstStyle/>
        <a:p>
          <a:endParaRPr lang="en-US"/>
        </a:p>
      </dgm:t>
    </dgm:pt>
    <dgm:pt modelId="{D05F2ED9-CC90-4D7F-AC5F-4523FACF8461}" type="sibTrans" cxnId="{2F963415-7319-4390-9F27-1762202356D0}">
      <dgm:prSet/>
      <dgm:spPr/>
      <dgm:t>
        <a:bodyPr/>
        <a:lstStyle/>
        <a:p>
          <a:endParaRPr lang="en-US"/>
        </a:p>
      </dgm:t>
    </dgm:pt>
    <dgm:pt modelId="{1B1E12E6-EF95-41F2-AA00-8C13A8DBFB81}" type="pres">
      <dgm:prSet presAssocID="{AB0D34A7-8640-496B-83D1-8EE5828D081C}" presName="linear" presStyleCnt="0">
        <dgm:presLayoutVars>
          <dgm:dir/>
          <dgm:animLvl val="lvl"/>
          <dgm:resizeHandles val="exact"/>
        </dgm:presLayoutVars>
      </dgm:prSet>
      <dgm:spPr/>
      <dgm:t>
        <a:bodyPr/>
        <a:lstStyle/>
        <a:p>
          <a:endParaRPr lang="de-DE"/>
        </a:p>
      </dgm:t>
    </dgm:pt>
    <dgm:pt modelId="{B3048388-4D36-46E5-8157-10CDC0648456}" type="pres">
      <dgm:prSet presAssocID="{7893A6FF-E5C6-4C1B-9458-EF0C81792692}" presName="parentLin" presStyleCnt="0"/>
      <dgm:spPr/>
    </dgm:pt>
    <dgm:pt modelId="{76875142-3731-4BFD-B10E-B4E3666D0FF9}" type="pres">
      <dgm:prSet presAssocID="{7893A6FF-E5C6-4C1B-9458-EF0C81792692}" presName="parentLeftMargin" presStyleLbl="node1" presStyleIdx="0" presStyleCnt="2"/>
      <dgm:spPr/>
      <dgm:t>
        <a:bodyPr/>
        <a:lstStyle/>
        <a:p>
          <a:endParaRPr lang="de-DE"/>
        </a:p>
      </dgm:t>
    </dgm:pt>
    <dgm:pt modelId="{955AA514-2033-40CE-97FC-7501E78F5F10}" type="pres">
      <dgm:prSet presAssocID="{7893A6FF-E5C6-4C1B-9458-EF0C81792692}" presName="parentText" presStyleLbl="node1" presStyleIdx="0" presStyleCnt="2">
        <dgm:presLayoutVars>
          <dgm:chMax val="0"/>
          <dgm:bulletEnabled val="1"/>
        </dgm:presLayoutVars>
      </dgm:prSet>
      <dgm:spPr/>
      <dgm:t>
        <a:bodyPr/>
        <a:lstStyle/>
        <a:p>
          <a:endParaRPr lang="de-DE"/>
        </a:p>
      </dgm:t>
    </dgm:pt>
    <dgm:pt modelId="{8492E751-1BA6-40C1-A825-355F1F7C5869}" type="pres">
      <dgm:prSet presAssocID="{7893A6FF-E5C6-4C1B-9458-EF0C81792692}" presName="negativeSpace" presStyleCnt="0"/>
      <dgm:spPr/>
    </dgm:pt>
    <dgm:pt modelId="{CD6EE3CA-20CF-450F-9462-3572543181FF}" type="pres">
      <dgm:prSet presAssocID="{7893A6FF-E5C6-4C1B-9458-EF0C81792692}" presName="childText" presStyleLbl="conFgAcc1" presStyleIdx="0" presStyleCnt="2">
        <dgm:presLayoutVars>
          <dgm:bulletEnabled val="1"/>
        </dgm:presLayoutVars>
      </dgm:prSet>
      <dgm:spPr/>
      <dgm:t>
        <a:bodyPr/>
        <a:lstStyle/>
        <a:p>
          <a:endParaRPr lang="de-DE"/>
        </a:p>
      </dgm:t>
    </dgm:pt>
    <dgm:pt modelId="{0C66F54C-CFBA-4D5F-93E7-94A76A874133}" type="pres">
      <dgm:prSet presAssocID="{E800F906-16D6-4455-B9F2-3FD68BAC5C30}" presName="spaceBetweenRectangles" presStyleCnt="0"/>
      <dgm:spPr/>
    </dgm:pt>
    <dgm:pt modelId="{7410498E-5E7B-44C7-8917-378D08DDF708}" type="pres">
      <dgm:prSet presAssocID="{2ECD163E-7ED9-4F09-85F0-4D6898CDC938}" presName="parentLin" presStyleCnt="0"/>
      <dgm:spPr/>
    </dgm:pt>
    <dgm:pt modelId="{5473BEFF-13E0-4F93-B73D-C9000243438A}" type="pres">
      <dgm:prSet presAssocID="{2ECD163E-7ED9-4F09-85F0-4D6898CDC938}" presName="parentLeftMargin" presStyleLbl="node1" presStyleIdx="0" presStyleCnt="2"/>
      <dgm:spPr/>
      <dgm:t>
        <a:bodyPr/>
        <a:lstStyle/>
        <a:p>
          <a:endParaRPr lang="de-DE"/>
        </a:p>
      </dgm:t>
    </dgm:pt>
    <dgm:pt modelId="{38835033-7E39-48D0-B73F-17ED8B9C2612}" type="pres">
      <dgm:prSet presAssocID="{2ECD163E-7ED9-4F09-85F0-4D6898CDC938}" presName="parentText" presStyleLbl="node1" presStyleIdx="1" presStyleCnt="2">
        <dgm:presLayoutVars>
          <dgm:chMax val="0"/>
          <dgm:bulletEnabled val="1"/>
        </dgm:presLayoutVars>
      </dgm:prSet>
      <dgm:spPr/>
      <dgm:t>
        <a:bodyPr/>
        <a:lstStyle/>
        <a:p>
          <a:endParaRPr lang="de-DE"/>
        </a:p>
      </dgm:t>
    </dgm:pt>
    <dgm:pt modelId="{84C352C4-2EF2-4103-B5BB-AED8A534CE83}" type="pres">
      <dgm:prSet presAssocID="{2ECD163E-7ED9-4F09-85F0-4D6898CDC938}" presName="negativeSpace" presStyleCnt="0"/>
      <dgm:spPr/>
    </dgm:pt>
    <dgm:pt modelId="{642F0858-CD56-40F3-8BBB-05741F89D881}" type="pres">
      <dgm:prSet presAssocID="{2ECD163E-7ED9-4F09-85F0-4D6898CDC938}" presName="childText" presStyleLbl="conFgAcc1" presStyleIdx="1" presStyleCnt="2">
        <dgm:presLayoutVars>
          <dgm:bulletEnabled val="1"/>
        </dgm:presLayoutVars>
      </dgm:prSet>
      <dgm:spPr/>
      <dgm:t>
        <a:bodyPr/>
        <a:lstStyle/>
        <a:p>
          <a:endParaRPr lang="de-DE"/>
        </a:p>
      </dgm:t>
    </dgm:pt>
  </dgm:ptLst>
  <dgm:cxnLst>
    <dgm:cxn modelId="{59D006EE-704F-43BC-AEE4-0A1992E8CBC5}" type="presOf" srcId="{AB0D34A7-8640-496B-83D1-8EE5828D081C}" destId="{1B1E12E6-EF95-41F2-AA00-8C13A8DBFB81}" srcOrd="0" destOrd="0" presId="urn:microsoft.com/office/officeart/2005/8/layout/list1"/>
    <dgm:cxn modelId="{D0F3C40C-12DC-4440-9061-A4D95A7FF67F}" srcId="{2ECD163E-7ED9-4F09-85F0-4D6898CDC938}" destId="{B98C140B-E2B4-4E38-8455-0CBB3437DA48}" srcOrd="1" destOrd="0" parTransId="{31837B3A-2160-40A1-9EE6-289D1BF7FBAC}" sibTransId="{CB7B003D-DC5B-41DF-9A82-24684B91FBAA}"/>
    <dgm:cxn modelId="{3D783577-24F0-4C60-8307-76061D1D0901}" type="presOf" srcId="{2ECD163E-7ED9-4F09-85F0-4D6898CDC938}" destId="{38835033-7E39-48D0-B73F-17ED8B9C2612}" srcOrd="1" destOrd="0" presId="urn:microsoft.com/office/officeart/2005/8/layout/list1"/>
    <dgm:cxn modelId="{C7000E79-0D28-4AFB-8C92-8978A6B81C07}" type="presOf" srcId="{2ECD163E-7ED9-4F09-85F0-4D6898CDC938}" destId="{5473BEFF-13E0-4F93-B73D-C9000243438A}" srcOrd="0" destOrd="0" presId="urn:microsoft.com/office/officeart/2005/8/layout/list1"/>
    <dgm:cxn modelId="{417E2A6A-1261-477C-B33D-1A59E515A5C9}" srcId="{7893A6FF-E5C6-4C1B-9458-EF0C81792692}" destId="{734C248F-AA13-4F6F-88EA-01174B6583D4}" srcOrd="0" destOrd="0" parTransId="{8B9D0465-BCFC-45CB-B19B-D82F2DAA45F7}" sibTransId="{5FEBC7A8-0B72-4DB8-976F-9901B8AB0DB8}"/>
    <dgm:cxn modelId="{85C18028-CBFE-46AC-B7FA-E21B277BCFEF}" srcId="{AB0D34A7-8640-496B-83D1-8EE5828D081C}" destId="{7893A6FF-E5C6-4C1B-9458-EF0C81792692}" srcOrd="0" destOrd="0" parTransId="{94EDBE51-AEEB-4EE4-9595-4578571EB929}" sibTransId="{E800F906-16D6-4455-B9F2-3FD68BAC5C30}"/>
    <dgm:cxn modelId="{A65DD667-A7D6-43B9-B45F-66E67490CDC5}" srcId="{AB0D34A7-8640-496B-83D1-8EE5828D081C}" destId="{2ECD163E-7ED9-4F09-85F0-4D6898CDC938}" srcOrd="1" destOrd="0" parTransId="{9C7E739B-0029-425F-87D7-51A2479C8050}" sibTransId="{634813E0-661E-4434-85D7-CE0E77B5BAE2}"/>
    <dgm:cxn modelId="{2F963415-7319-4390-9F27-1762202356D0}" srcId="{2ECD163E-7ED9-4F09-85F0-4D6898CDC938}" destId="{B7D36E86-C485-4B03-9998-BC0672C62242}" srcOrd="2" destOrd="0" parTransId="{E0EB241A-7E76-4A10-97BB-49631564110C}" sibTransId="{D05F2ED9-CC90-4D7F-AC5F-4523FACF8461}"/>
    <dgm:cxn modelId="{58AB89E5-82DC-4199-98C5-34BDF9888F5E}" type="presOf" srcId="{7893A6FF-E5C6-4C1B-9458-EF0C81792692}" destId="{955AA514-2033-40CE-97FC-7501E78F5F10}" srcOrd="1" destOrd="0" presId="urn:microsoft.com/office/officeart/2005/8/layout/list1"/>
    <dgm:cxn modelId="{09BE3CBA-E28D-4A49-A33C-55FD7256A396}" srcId="{2ECD163E-7ED9-4F09-85F0-4D6898CDC938}" destId="{4D22B74F-3B9A-4047-A503-F50A24D2D187}" srcOrd="0" destOrd="0" parTransId="{EBCAECC7-8FEA-4B4C-9FB4-09A61BD814D5}" sibTransId="{6A8A3736-8143-4DE9-B3D3-236285F89C7D}"/>
    <dgm:cxn modelId="{02138644-FA41-4E0C-B765-B6C9360332F9}" type="presOf" srcId="{B7D36E86-C485-4B03-9998-BC0672C62242}" destId="{642F0858-CD56-40F3-8BBB-05741F89D881}" srcOrd="0" destOrd="2" presId="urn:microsoft.com/office/officeart/2005/8/layout/list1"/>
    <dgm:cxn modelId="{85219CF6-23FD-4B51-8A76-ADC5C29C5356}" type="presOf" srcId="{B98C140B-E2B4-4E38-8455-0CBB3437DA48}" destId="{642F0858-CD56-40F3-8BBB-05741F89D881}" srcOrd="0" destOrd="1" presId="urn:microsoft.com/office/officeart/2005/8/layout/list1"/>
    <dgm:cxn modelId="{AEDB74E0-C6D3-4D93-9E2E-5A02F88082DE}" type="presOf" srcId="{4D22B74F-3B9A-4047-A503-F50A24D2D187}" destId="{642F0858-CD56-40F3-8BBB-05741F89D881}" srcOrd="0" destOrd="0" presId="urn:microsoft.com/office/officeart/2005/8/layout/list1"/>
    <dgm:cxn modelId="{BB659409-4B32-4326-BA01-550C4AD84442}" type="presOf" srcId="{7893A6FF-E5C6-4C1B-9458-EF0C81792692}" destId="{76875142-3731-4BFD-B10E-B4E3666D0FF9}" srcOrd="0" destOrd="0" presId="urn:microsoft.com/office/officeart/2005/8/layout/list1"/>
    <dgm:cxn modelId="{899AB9F7-9DAB-4F65-8FF7-BCA691E6930D}" type="presOf" srcId="{734C248F-AA13-4F6F-88EA-01174B6583D4}" destId="{CD6EE3CA-20CF-450F-9462-3572543181FF}" srcOrd="0" destOrd="0" presId="urn:microsoft.com/office/officeart/2005/8/layout/list1"/>
    <dgm:cxn modelId="{5D38C40E-3B82-4975-91D2-70ADD03E8359}" type="presParOf" srcId="{1B1E12E6-EF95-41F2-AA00-8C13A8DBFB81}" destId="{B3048388-4D36-46E5-8157-10CDC0648456}" srcOrd="0" destOrd="0" presId="urn:microsoft.com/office/officeart/2005/8/layout/list1"/>
    <dgm:cxn modelId="{B03B354A-93E4-4208-9D82-974DB34AE369}" type="presParOf" srcId="{B3048388-4D36-46E5-8157-10CDC0648456}" destId="{76875142-3731-4BFD-B10E-B4E3666D0FF9}" srcOrd="0" destOrd="0" presId="urn:microsoft.com/office/officeart/2005/8/layout/list1"/>
    <dgm:cxn modelId="{D130075D-D981-471F-B190-109D3BAF10FD}" type="presParOf" srcId="{B3048388-4D36-46E5-8157-10CDC0648456}" destId="{955AA514-2033-40CE-97FC-7501E78F5F10}" srcOrd="1" destOrd="0" presId="urn:microsoft.com/office/officeart/2005/8/layout/list1"/>
    <dgm:cxn modelId="{D9FE5825-2EBC-4B16-9B25-FC1F0FDAEE25}" type="presParOf" srcId="{1B1E12E6-EF95-41F2-AA00-8C13A8DBFB81}" destId="{8492E751-1BA6-40C1-A825-355F1F7C5869}" srcOrd="1" destOrd="0" presId="urn:microsoft.com/office/officeart/2005/8/layout/list1"/>
    <dgm:cxn modelId="{09A28907-FA53-4045-9B84-5A971DD293E6}" type="presParOf" srcId="{1B1E12E6-EF95-41F2-AA00-8C13A8DBFB81}" destId="{CD6EE3CA-20CF-450F-9462-3572543181FF}" srcOrd="2" destOrd="0" presId="urn:microsoft.com/office/officeart/2005/8/layout/list1"/>
    <dgm:cxn modelId="{137F3546-2B72-418E-9C34-B948608BF1EB}" type="presParOf" srcId="{1B1E12E6-EF95-41F2-AA00-8C13A8DBFB81}" destId="{0C66F54C-CFBA-4D5F-93E7-94A76A874133}" srcOrd="3" destOrd="0" presId="urn:microsoft.com/office/officeart/2005/8/layout/list1"/>
    <dgm:cxn modelId="{675CF55C-90F2-4412-B08F-164FCA5B39A7}" type="presParOf" srcId="{1B1E12E6-EF95-41F2-AA00-8C13A8DBFB81}" destId="{7410498E-5E7B-44C7-8917-378D08DDF708}" srcOrd="4" destOrd="0" presId="urn:microsoft.com/office/officeart/2005/8/layout/list1"/>
    <dgm:cxn modelId="{371ED0F5-363B-4AAE-A0AF-513E8E97ADFD}" type="presParOf" srcId="{7410498E-5E7B-44C7-8917-378D08DDF708}" destId="{5473BEFF-13E0-4F93-B73D-C9000243438A}" srcOrd="0" destOrd="0" presId="urn:microsoft.com/office/officeart/2005/8/layout/list1"/>
    <dgm:cxn modelId="{48B8017A-6DFC-4479-BA0C-16A6F4D9A4BC}" type="presParOf" srcId="{7410498E-5E7B-44C7-8917-378D08DDF708}" destId="{38835033-7E39-48D0-B73F-17ED8B9C2612}" srcOrd="1" destOrd="0" presId="urn:microsoft.com/office/officeart/2005/8/layout/list1"/>
    <dgm:cxn modelId="{3F35BC1C-97B4-4712-8F4D-398CDD465A7D}" type="presParOf" srcId="{1B1E12E6-EF95-41F2-AA00-8C13A8DBFB81}" destId="{84C352C4-2EF2-4103-B5BB-AED8A534CE83}" srcOrd="5" destOrd="0" presId="urn:microsoft.com/office/officeart/2005/8/layout/list1"/>
    <dgm:cxn modelId="{7294798F-52B2-4049-87F4-7205D306302D}" type="presParOf" srcId="{1B1E12E6-EF95-41F2-AA00-8C13A8DBFB81}" destId="{642F0858-CD56-40F3-8BBB-05741F89D881}"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B0D34A7-8640-496B-83D1-8EE5828D081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7893A6FF-E5C6-4C1B-9458-EF0C81792692}">
      <dgm:prSet custT="1"/>
      <dgm:spPr/>
      <dgm:t>
        <a:bodyPr/>
        <a:lstStyle/>
        <a:p>
          <a:r>
            <a:rPr lang="en-US" sz="2400" dirty="0" err="1"/>
            <a:t>Abweichung</a:t>
          </a:r>
          <a:r>
            <a:rPr lang="en-US" sz="2400" dirty="0"/>
            <a:t> um 2 </a:t>
          </a:r>
          <a:r>
            <a:rPr lang="en-US" sz="2400" dirty="0" err="1"/>
            <a:t>Notenstufen</a:t>
          </a:r>
          <a:endParaRPr lang="en-US" sz="2400" dirty="0"/>
        </a:p>
      </dgm:t>
    </dgm:pt>
    <dgm:pt modelId="{94EDBE51-AEEB-4EE4-9595-4578571EB929}" type="parTrans" cxnId="{85C18028-CBFE-46AC-B7FA-E21B277BCFEF}">
      <dgm:prSet/>
      <dgm:spPr/>
      <dgm:t>
        <a:bodyPr/>
        <a:lstStyle/>
        <a:p>
          <a:endParaRPr lang="en-US"/>
        </a:p>
      </dgm:t>
    </dgm:pt>
    <dgm:pt modelId="{E800F906-16D6-4455-B9F2-3FD68BAC5C30}" type="sibTrans" cxnId="{85C18028-CBFE-46AC-B7FA-E21B277BCFEF}">
      <dgm:prSet/>
      <dgm:spPr/>
      <dgm:t>
        <a:bodyPr/>
        <a:lstStyle/>
        <a:p>
          <a:endParaRPr lang="en-US"/>
        </a:p>
      </dgm:t>
    </dgm:pt>
    <dgm:pt modelId="{734C248F-AA13-4F6F-88EA-01174B6583D4}">
      <dgm:prSet custT="1"/>
      <dgm:spPr/>
      <dgm:t>
        <a:bodyPr/>
        <a:lstStyle/>
        <a:p>
          <a:r>
            <a:rPr lang="de-DE" sz="2400" dirty="0"/>
            <a:t>Freiwillige mündliche Prüfung möglich</a:t>
          </a:r>
          <a:endParaRPr lang="en-US" sz="2400" dirty="0"/>
        </a:p>
      </dgm:t>
    </dgm:pt>
    <dgm:pt modelId="{8B9D0465-BCFC-45CB-B19B-D82F2DAA45F7}" type="parTrans" cxnId="{417E2A6A-1261-477C-B33D-1A59E515A5C9}">
      <dgm:prSet/>
      <dgm:spPr/>
      <dgm:t>
        <a:bodyPr/>
        <a:lstStyle/>
        <a:p>
          <a:endParaRPr lang="en-US"/>
        </a:p>
      </dgm:t>
    </dgm:pt>
    <dgm:pt modelId="{5FEBC7A8-0B72-4DB8-976F-9901B8AB0DB8}" type="sibTrans" cxnId="{417E2A6A-1261-477C-B33D-1A59E515A5C9}">
      <dgm:prSet/>
      <dgm:spPr/>
      <dgm:t>
        <a:bodyPr/>
        <a:lstStyle/>
        <a:p>
          <a:endParaRPr lang="en-US"/>
        </a:p>
      </dgm:t>
    </dgm:pt>
    <dgm:pt modelId="{2ECD163E-7ED9-4F09-85F0-4D6898CDC938}">
      <dgm:prSet custT="1"/>
      <dgm:spPr/>
      <dgm:t>
        <a:bodyPr/>
        <a:lstStyle/>
        <a:p>
          <a:r>
            <a:rPr lang="de-DE" sz="2400" dirty="0"/>
            <a:t>Abweichung um 3 Notenstufen</a:t>
          </a:r>
          <a:endParaRPr lang="en-US" sz="2400" dirty="0"/>
        </a:p>
      </dgm:t>
    </dgm:pt>
    <dgm:pt modelId="{9C7E739B-0029-425F-87D7-51A2479C8050}" type="parTrans" cxnId="{A65DD667-A7D6-43B9-B45F-66E67490CDC5}">
      <dgm:prSet/>
      <dgm:spPr/>
      <dgm:t>
        <a:bodyPr/>
        <a:lstStyle/>
        <a:p>
          <a:endParaRPr lang="en-US"/>
        </a:p>
      </dgm:t>
    </dgm:pt>
    <dgm:pt modelId="{634813E0-661E-4434-85D7-CE0E77B5BAE2}" type="sibTrans" cxnId="{A65DD667-A7D6-43B9-B45F-66E67490CDC5}">
      <dgm:prSet/>
      <dgm:spPr/>
      <dgm:t>
        <a:bodyPr/>
        <a:lstStyle/>
        <a:p>
          <a:endParaRPr lang="en-US"/>
        </a:p>
      </dgm:t>
    </dgm:pt>
    <dgm:pt modelId="{4D22B74F-3B9A-4047-A503-F50A24D2D187}">
      <dgm:prSet custT="1"/>
      <dgm:spPr/>
      <dgm:t>
        <a:bodyPr/>
        <a:lstStyle/>
        <a:p>
          <a:r>
            <a:rPr lang="de-DE" sz="2400" dirty="0"/>
            <a:t>Mündliche Prüfung verpflichtend</a:t>
          </a:r>
          <a:endParaRPr lang="en-US" sz="2400" dirty="0"/>
        </a:p>
      </dgm:t>
    </dgm:pt>
    <dgm:pt modelId="{EBCAECC7-8FEA-4B4C-9FB4-09A61BD814D5}" type="parTrans" cxnId="{09BE3CBA-E28D-4A49-A33C-55FD7256A396}">
      <dgm:prSet/>
      <dgm:spPr/>
      <dgm:t>
        <a:bodyPr/>
        <a:lstStyle/>
        <a:p>
          <a:endParaRPr lang="en-US"/>
        </a:p>
      </dgm:t>
    </dgm:pt>
    <dgm:pt modelId="{6A8A3736-8143-4DE9-B3D3-236285F89C7D}" type="sibTrans" cxnId="{09BE3CBA-E28D-4A49-A33C-55FD7256A396}">
      <dgm:prSet/>
      <dgm:spPr/>
      <dgm:t>
        <a:bodyPr/>
        <a:lstStyle/>
        <a:p>
          <a:endParaRPr lang="en-US"/>
        </a:p>
      </dgm:t>
    </dgm:pt>
    <dgm:pt modelId="{1B1E12E6-EF95-41F2-AA00-8C13A8DBFB81}" type="pres">
      <dgm:prSet presAssocID="{AB0D34A7-8640-496B-83D1-8EE5828D081C}" presName="linear" presStyleCnt="0">
        <dgm:presLayoutVars>
          <dgm:dir/>
          <dgm:animLvl val="lvl"/>
          <dgm:resizeHandles val="exact"/>
        </dgm:presLayoutVars>
      </dgm:prSet>
      <dgm:spPr/>
      <dgm:t>
        <a:bodyPr/>
        <a:lstStyle/>
        <a:p>
          <a:endParaRPr lang="de-DE"/>
        </a:p>
      </dgm:t>
    </dgm:pt>
    <dgm:pt modelId="{B3048388-4D36-46E5-8157-10CDC0648456}" type="pres">
      <dgm:prSet presAssocID="{7893A6FF-E5C6-4C1B-9458-EF0C81792692}" presName="parentLin" presStyleCnt="0"/>
      <dgm:spPr/>
    </dgm:pt>
    <dgm:pt modelId="{76875142-3731-4BFD-B10E-B4E3666D0FF9}" type="pres">
      <dgm:prSet presAssocID="{7893A6FF-E5C6-4C1B-9458-EF0C81792692}" presName="parentLeftMargin" presStyleLbl="node1" presStyleIdx="0" presStyleCnt="2"/>
      <dgm:spPr/>
      <dgm:t>
        <a:bodyPr/>
        <a:lstStyle/>
        <a:p>
          <a:endParaRPr lang="de-DE"/>
        </a:p>
      </dgm:t>
    </dgm:pt>
    <dgm:pt modelId="{955AA514-2033-40CE-97FC-7501E78F5F10}" type="pres">
      <dgm:prSet presAssocID="{7893A6FF-E5C6-4C1B-9458-EF0C81792692}" presName="parentText" presStyleLbl="node1" presStyleIdx="0" presStyleCnt="2" custScaleX="96226" custScaleY="39795" custLinFactNeighborX="-71701" custLinFactNeighborY="-12909">
        <dgm:presLayoutVars>
          <dgm:chMax val="0"/>
          <dgm:bulletEnabled val="1"/>
        </dgm:presLayoutVars>
      </dgm:prSet>
      <dgm:spPr/>
      <dgm:t>
        <a:bodyPr/>
        <a:lstStyle/>
        <a:p>
          <a:endParaRPr lang="de-DE"/>
        </a:p>
      </dgm:t>
    </dgm:pt>
    <dgm:pt modelId="{8492E751-1BA6-40C1-A825-355F1F7C5869}" type="pres">
      <dgm:prSet presAssocID="{7893A6FF-E5C6-4C1B-9458-EF0C81792692}" presName="negativeSpace" presStyleCnt="0"/>
      <dgm:spPr/>
    </dgm:pt>
    <dgm:pt modelId="{CD6EE3CA-20CF-450F-9462-3572543181FF}" type="pres">
      <dgm:prSet presAssocID="{7893A6FF-E5C6-4C1B-9458-EF0C81792692}" presName="childText" presStyleLbl="conFgAcc1" presStyleIdx="0" presStyleCnt="2" custScaleY="79505">
        <dgm:presLayoutVars>
          <dgm:bulletEnabled val="1"/>
        </dgm:presLayoutVars>
      </dgm:prSet>
      <dgm:spPr/>
      <dgm:t>
        <a:bodyPr/>
        <a:lstStyle/>
        <a:p>
          <a:endParaRPr lang="de-DE"/>
        </a:p>
      </dgm:t>
    </dgm:pt>
    <dgm:pt modelId="{0C66F54C-CFBA-4D5F-93E7-94A76A874133}" type="pres">
      <dgm:prSet presAssocID="{E800F906-16D6-4455-B9F2-3FD68BAC5C30}" presName="spaceBetweenRectangles" presStyleCnt="0"/>
      <dgm:spPr/>
    </dgm:pt>
    <dgm:pt modelId="{7410498E-5E7B-44C7-8917-378D08DDF708}" type="pres">
      <dgm:prSet presAssocID="{2ECD163E-7ED9-4F09-85F0-4D6898CDC938}" presName="parentLin" presStyleCnt="0"/>
      <dgm:spPr/>
    </dgm:pt>
    <dgm:pt modelId="{5473BEFF-13E0-4F93-B73D-C9000243438A}" type="pres">
      <dgm:prSet presAssocID="{2ECD163E-7ED9-4F09-85F0-4D6898CDC938}" presName="parentLeftMargin" presStyleLbl="node1" presStyleIdx="0" presStyleCnt="2"/>
      <dgm:spPr/>
      <dgm:t>
        <a:bodyPr/>
        <a:lstStyle/>
        <a:p>
          <a:endParaRPr lang="de-DE"/>
        </a:p>
      </dgm:t>
    </dgm:pt>
    <dgm:pt modelId="{38835033-7E39-48D0-B73F-17ED8B9C2612}" type="pres">
      <dgm:prSet presAssocID="{2ECD163E-7ED9-4F09-85F0-4D6898CDC938}" presName="parentText" presStyleLbl="node1" presStyleIdx="1" presStyleCnt="2" custScaleX="92719" custScaleY="45954" custLinFactNeighborX="-67927" custLinFactNeighborY="-8931">
        <dgm:presLayoutVars>
          <dgm:chMax val="0"/>
          <dgm:bulletEnabled val="1"/>
        </dgm:presLayoutVars>
      </dgm:prSet>
      <dgm:spPr/>
      <dgm:t>
        <a:bodyPr/>
        <a:lstStyle/>
        <a:p>
          <a:endParaRPr lang="de-DE"/>
        </a:p>
      </dgm:t>
    </dgm:pt>
    <dgm:pt modelId="{84C352C4-2EF2-4103-B5BB-AED8A534CE83}" type="pres">
      <dgm:prSet presAssocID="{2ECD163E-7ED9-4F09-85F0-4D6898CDC938}" presName="negativeSpace" presStyleCnt="0"/>
      <dgm:spPr/>
    </dgm:pt>
    <dgm:pt modelId="{642F0858-CD56-40F3-8BBB-05741F89D881}" type="pres">
      <dgm:prSet presAssocID="{2ECD163E-7ED9-4F09-85F0-4D6898CDC938}" presName="childText" presStyleLbl="conFgAcc1" presStyleIdx="1" presStyleCnt="2">
        <dgm:presLayoutVars>
          <dgm:bulletEnabled val="1"/>
        </dgm:presLayoutVars>
      </dgm:prSet>
      <dgm:spPr/>
      <dgm:t>
        <a:bodyPr/>
        <a:lstStyle/>
        <a:p>
          <a:endParaRPr lang="de-DE"/>
        </a:p>
      </dgm:t>
    </dgm:pt>
  </dgm:ptLst>
  <dgm:cxnLst>
    <dgm:cxn modelId="{59D006EE-704F-43BC-AEE4-0A1992E8CBC5}" type="presOf" srcId="{AB0D34A7-8640-496B-83D1-8EE5828D081C}" destId="{1B1E12E6-EF95-41F2-AA00-8C13A8DBFB81}" srcOrd="0" destOrd="0" presId="urn:microsoft.com/office/officeart/2005/8/layout/list1"/>
    <dgm:cxn modelId="{3D783577-24F0-4C60-8307-76061D1D0901}" type="presOf" srcId="{2ECD163E-7ED9-4F09-85F0-4D6898CDC938}" destId="{38835033-7E39-48D0-B73F-17ED8B9C2612}" srcOrd="1" destOrd="0" presId="urn:microsoft.com/office/officeart/2005/8/layout/list1"/>
    <dgm:cxn modelId="{C7000E79-0D28-4AFB-8C92-8978A6B81C07}" type="presOf" srcId="{2ECD163E-7ED9-4F09-85F0-4D6898CDC938}" destId="{5473BEFF-13E0-4F93-B73D-C9000243438A}" srcOrd="0" destOrd="0" presId="urn:microsoft.com/office/officeart/2005/8/layout/list1"/>
    <dgm:cxn modelId="{417E2A6A-1261-477C-B33D-1A59E515A5C9}" srcId="{7893A6FF-E5C6-4C1B-9458-EF0C81792692}" destId="{734C248F-AA13-4F6F-88EA-01174B6583D4}" srcOrd="0" destOrd="0" parTransId="{8B9D0465-BCFC-45CB-B19B-D82F2DAA45F7}" sibTransId="{5FEBC7A8-0B72-4DB8-976F-9901B8AB0DB8}"/>
    <dgm:cxn modelId="{85C18028-CBFE-46AC-B7FA-E21B277BCFEF}" srcId="{AB0D34A7-8640-496B-83D1-8EE5828D081C}" destId="{7893A6FF-E5C6-4C1B-9458-EF0C81792692}" srcOrd="0" destOrd="0" parTransId="{94EDBE51-AEEB-4EE4-9595-4578571EB929}" sibTransId="{E800F906-16D6-4455-B9F2-3FD68BAC5C30}"/>
    <dgm:cxn modelId="{A65DD667-A7D6-43B9-B45F-66E67490CDC5}" srcId="{AB0D34A7-8640-496B-83D1-8EE5828D081C}" destId="{2ECD163E-7ED9-4F09-85F0-4D6898CDC938}" srcOrd="1" destOrd="0" parTransId="{9C7E739B-0029-425F-87D7-51A2479C8050}" sibTransId="{634813E0-661E-4434-85D7-CE0E77B5BAE2}"/>
    <dgm:cxn modelId="{58AB89E5-82DC-4199-98C5-34BDF9888F5E}" type="presOf" srcId="{7893A6FF-E5C6-4C1B-9458-EF0C81792692}" destId="{955AA514-2033-40CE-97FC-7501E78F5F10}" srcOrd="1" destOrd="0" presId="urn:microsoft.com/office/officeart/2005/8/layout/list1"/>
    <dgm:cxn modelId="{09BE3CBA-E28D-4A49-A33C-55FD7256A396}" srcId="{2ECD163E-7ED9-4F09-85F0-4D6898CDC938}" destId="{4D22B74F-3B9A-4047-A503-F50A24D2D187}" srcOrd="0" destOrd="0" parTransId="{EBCAECC7-8FEA-4B4C-9FB4-09A61BD814D5}" sibTransId="{6A8A3736-8143-4DE9-B3D3-236285F89C7D}"/>
    <dgm:cxn modelId="{AEDB74E0-C6D3-4D93-9E2E-5A02F88082DE}" type="presOf" srcId="{4D22B74F-3B9A-4047-A503-F50A24D2D187}" destId="{642F0858-CD56-40F3-8BBB-05741F89D881}" srcOrd="0" destOrd="0" presId="urn:microsoft.com/office/officeart/2005/8/layout/list1"/>
    <dgm:cxn modelId="{BB659409-4B32-4326-BA01-550C4AD84442}" type="presOf" srcId="{7893A6FF-E5C6-4C1B-9458-EF0C81792692}" destId="{76875142-3731-4BFD-B10E-B4E3666D0FF9}" srcOrd="0" destOrd="0" presId="urn:microsoft.com/office/officeart/2005/8/layout/list1"/>
    <dgm:cxn modelId="{899AB9F7-9DAB-4F65-8FF7-BCA691E6930D}" type="presOf" srcId="{734C248F-AA13-4F6F-88EA-01174B6583D4}" destId="{CD6EE3CA-20CF-450F-9462-3572543181FF}" srcOrd="0" destOrd="0" presId="urn:microsoft.com/office/officeart/2005/8/layout/list1"/>
    <dgm:cxn modelId="{5D38C40E-3B82-4975-91D2-70ADD03E8359}" type="presParOf" srcId="{1B1E12E6-EF95-41F2-AA00-8C13A8DBFB81}" destId="{B3048388-4D36-46E5-8157-10CDC0648456}" srcOrd="0" destOrd="0" presId="urn:microsoft.com/office/officeart/2005/8/layout/list1"/>
    <dgm:cxn modelId="{B03B354A-93E4-4208-9D82-974DB34AE369}" type="presParOf" srcId="{B3048388-4D36-46E5-8157-10CDC0648456}" destId="{76875142-3731-4BFD-B10E-B4E3666D0FF9}" srcOrd="0" destOrd="0" presId="urn:microsoft.com/office/officeart/2005/8/layout/list1"/>
    <dgm:cxn modelId="{D130075D-D981-471F-B190-109D3BAF10FD}" type="presParOf" srcId="{B3048388-4D36-46E5-8157-10CDC0648456}" destId="{955AA514-2033-40CE-97FC-7501E78F5F10}" srcOrd="1" destOrd="0" presId="urn:microsoft.com/office/officeart/2005/8/layout/list1"/>
    <dgm:cxn modelId="{D9FE5825-2EBC-4B16-9B25-FC1F0FDAEE25}" type="presParOf" srcId="{1B1E12E6-EF95-41F2-AA00-8C13A8DBFB81}" destId="{8492E751-1BA6-40C1-A825-355F1F7C5869}" srcOrd="1" destOrd="0" presId="urn:microsoft.com/office/officeart/2005/8/layout/list1"/>
    <dgm:cxn modelId="{09A28907-FA53-4045-9B84-5A971DD293E6}" type="presParOf" srcId="{1B1E12E6-EF95-41F2-AA00-8C13A8DBFB81}" destId="{CD6EE3CA-20CF-450F-9462-3572543181FF}" srcOrd="2" destOrd="0" presId="urn:microsoft.com/office/officeart/2005/8/layout/list1"/>
    <dgm:cxn modelId="{137F3546-2B72-418E-9C34-B948608BF1EB}" type="presParOf" srcId="{1B1E12E6-EF95-41F2-AA00-8C13A8DBFB81}" destId="{0C66F54C-CFBA-4D5F-93E7-94A76A874133}" srcOrd="3" destOrd="0" presId="urn:microsoft.com/office/officeart/2005/8/layout/list1"/>
    <dgm:cxn modelId="{675CF55C-90F2-4412-B08F-164FCA5B39A7}" type="presParOf" srcId="{1B1E12E6-EF95-41F2-AA00-8C13A8DBFB81}" destId="{7410498E-5E7B-44C7-8917-378D08DDF708}" srcOrd="4" destOrd="0" presId="urn:microsoft.com/office/officeart/2005/8/layout/list1"/>
    <dgm:cxn modelId="{371ED0F5-363B-4AAE-A0AF-513E8E97ADFD}" type="presParOf" srcId="{7410498E-5E7B-44C7-8917-378D08DDF708}" destId="{5473BEFF-13E0-4F93-B73D-C9000243438A}" srcOrd="0" destOrd="0" presId="urn:microsoft.com/office/officeart/2005/8/layout/list1"/>
    <dgm:cxn modelId="{48B8017A-6DFC-4479-BA0C-16A6F4D9A4BC}" type="presParOf" srcId="{7410498E-5E7B-44C7-8917-378D08DDF708}" destId="{38835033-7E39-48D0-B73F-17ED8B9C2612}" srcOrd="1" destOrd="0" presId="urn:microsoft.com/office/officeart/2005/8/layout/list1"/>
    <dgm:cxn modelId="{3F35BC1C-97B4-4712-8F4D-398CDD465A7D}" type="presParOf" srcId="{1B1E12E6-EF95-41F2-AA00-8C13A8DBFB81}" destId="{84C352C4-2EF2-4103-B5BB-AED8A534CE83}" srcOrd="5" destOrd="0" presId="urn:microsoft.com/office/officeart/2005/8/layout/list1"/>
    <dgm:cxn modelId="{7294798F-52B2-4049-87F4-7205D306302D}" type="presParOf" srcId="{1B1E12E6-EF95-41F2-AA00-8C13A8DBFB81}" destId="{642F0858-CD56-40F3-8BBB-05741F89D881}"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A86EFF4-A0D3-4C00-822F-CF1F87E5047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2165338-BFCD-493A-91D1-B241B363D6A6}">
      <dgm:prSet/>
      <dgm:spPr/>
      <dgm:t>
        <a:bodyPr/>
        <a:lstStyle/>
        <a:p>
          <a:r>
            <a:rPr lang="de-DE" dirty="0"/>
            <a:t>Smartphone/ Smartwatch/ andere elektronische Kommunikation werden vor der Prüfung eingesammelt!</a:t>
          </a:r>
          <a:endParaRPr lang="en-US" dirty="0"/>
        </a:p>
      </dgm:t>
    </dgm:pt>
    <dgm:pt modelId="{36D138A9-5C31-4D8F-A0D4-6ACCA4958F6B}" type="parTrans" cxnId="{93A04997-557B-4B2F-AAF4-1E9BBE4DE25C}">
      <dgm:prSet/>
      <dgm:spPr/>
      <dgm:t>
        <a:bodyPr/>
        <a:lstStyle/>
        <a:p>
          <a:endParaRPr lang="en-US"/>
        </a:p>
      </dgm:t>
    </dgm:pt>
    <dgm:pt modelId="{601A876A-0D43-45FA-853C-CF73CB4B5F83}" type="sibTrans" cxnId="{93A04997-557B-4B2F-AAF4-1E9BBE4DE25C}">
      <dgm:prSet/>
      <dgm:spPr/>
      <dgm:t>
        <a:bodyPr/>
        <a:lstStyle/>
        <a:p>
          <a:endParaRPr lang="en-US"/>
        </a:p>
      </dgm:t>
    </dgm:pt>
    <dgm:pt modelId="{07BE1E6D-106F-42C8-BF9C-C254D880CFC6}">
      <dgm:prSet/>
      <dgm:spPr/>
      <dgm:t>
        <a:bodyPr/>
        <a:lstStyle/>
        <a:p>
          <a:r>
            <a:rPr lang="de-DE" dirty="0"/>
            <a:t>Auch das Mitführen im ausgeschalteten Zustand (z.B. in der Tasche) ist verboten!</a:t>
          </a:r>
          <a:endParaRPr lang="en-US" dirty="0"/>
        </a:p>
      </dgm:t>
    </dgm:pt>
    <dgm:pt modelId="{08A20F55-3B2F-4BBC-BD8F-E7BC2078C667}" type="parTrans" cxnId="{39A6E824-0764-48E1-9058-0FEA71DCF65B}">
      <dgm:prSet/>
      <dgm:spPr/>
      <dgm:t>
        <a:bodyPr/>
        <a:lstStyle/>
        <a:p>
          <a:endParaRPr lang="en-US"/>
        </a:p>
      </dgm:t>
    </dgm:pt>
    <dgm:pt modelId="{6D711AD9-E2A6-452A-A0F5-0B1CACBF74A0}" type="sibTrans" cxnId="{39A6E824-0764-48E1-9058-0FEA71DCF65B}">
      <dgm:prSet/>
      <dgm:spPr/>
      <dgm:t>
        <a:bodyPr/>
        <a:lstStyle/>
        <a:p>
          <a:endParaRPr lang="en-US"/>
        </a:p>
      </dgm:t>
    </dgm:pt>
    <dgm:pt modelId="{2AFED6D6-7924-4903-A7D1-0A848977E781}">
      <dgm:prSet/>
      <dgm:spPr/>
      <dgm:t>
        <a:bodyPr/>
        <a:lstStyle/>
        <a:p>
          <a:r>
            <a:rPr lang="de-DE" dirty="0"/>
            <a:t>Der Prüfungsraum darf nur mit Erlaubnis der Aufsicht verlassen werden!</a:t>
          </a:r>
          <a:endParaRPr lang="en-US" dirty="0"/>
        </a:p>
      </dgm:t>
    </dgm:pt>
    <dgm:pt modelId="{F32072BD-E2CA-4F65-BFDD-FF7D93505FA1}" type="parTrans" cxnId="{803D35A5-3C91-48E1-A024-C1D98053F3AA}">
      <dgm:prSet/>
      <dgm:spPr/>
      <dgm:t>
        <a:bodyPr/>
        <a:lstStyle/>
        <a:p>
          <a:endParaRPr lang="en-US"/>
        </a:p>
      </dgm:t>
    </dgm:pt>
    <dgm:pt modelId="{18C0C6A9-8D0C-452D-A1D3-5821C797BA21}" type="sibTrans" cxnId="{803D35A5-3C91-48E1-A024-C1D98053F3AA}">
      <dgm:prSet/>
      <dgm:spPr/>
      <dgm:t>
        <a:bodyPr/>
        <a:lstStyle/>
        <a:p>
          <a:endParaRPr lang="en-US"/>
        </a:p>
      </dgm:t>
    </dgm:pt>
    <dgm:pt modelId="{5C093190-8E1E-447C-B2FE-ECF514EA93F7}">
      <dgm:prSet/>
      <dgm:spPr/>
      <dgm:t>
        <a:bodyPr/>
        <a:lstStyle/>
        <a:p>
          <a:r>
            <a:rPr lang="de-DE"/>
            <a:t>Alle Täuschungsversuche sind verboten: sprechen, austauschen von Material etc.</a:t>
          </a:r>
          <a:endParaRPr lang="en-US"/>
        </a:p>
      </dgm:t>
    </dgm:pt>
    <dgm:pt modelId="{014445FF-52CC-49C8-92D8-1D4760D7C872}" type="parTrans" cxnId="{AA8C5DE5-2546-443F-A753-C0AC2E184829}">
      <dgm:prSet/>
      <dgm:spPr/>
      <dgm:t>
        <a:bodyPr/>
        <a:lstStyle/>
        <a:p>
          <a:endParaRPr lang="en-US"/>
        </a:p>
      </dgm:t>
    </dgm:pt>
    <dgm:pt modelId="{A9262DCD-2153-4483-ACBD-78AF789709EA}" type="sibTrans" cxnId="{AA8C5DE5-2546-443F-A753-C0AC2E184829}">
      <dgm:prSet/>
      <dgm:spPr/>
      <dgm:t>
        <a:bodyPr/>
        <a:lstStyle/>
        <a:p>
          <a:endParaRPr lang="en-US"/>
        </a:p>
      </dgm:t>
    </dgm:pt>
    <dgm:pt modelId="{5E7D4D01-DFBC-416D-A93E-98B2765DAD78}">
      <dgm:prSet/>
      <dgm:spPr/>
      <dgm:t>
        <a:bodyPr/>
        <a:lstStyle/>
        <a:p>
          <a:r>
            <a:rPr lang="de-DE"/>
            <a:t>Es darf nur ein dokumentechter Stift verwendet werden!</a:t>
          </a:r>
          <a:endParaRPr lang="en-US"/>
        </a:p>
      </dgm:t>
    </dgm:pt>
    <dgm:pt modelId="{5291965D-08E2-4AFE-82CE-C075ED51D3C4}" type="parTrans" cxnId="{8A718D04-E886-433C-8F93-97A1CE0A5177}">
      <dgm:prSet/>
      <dgm:spPr/>
      <dgm:t>
        <a:bodyPr/>
        <a:lstStyle/>
        <a:p>
          <a:endParaRPr lang="en-US"/>
        </a:p>
      </dgm:t>
    </dgm:pt>
    <dgm:pt modelId="{323DF439-C650-40AB-9CB0-277F7625291A}" type="sibTrans" cxnId="{8A718D04-E886-433C-8F93-97A1CE0A5177}">
      <dgm:prSet/>
      <dgm:spPr/>
      <dgm:t>
        <a:bodyPr/>
        <a:lstStyle/>
        <a:p>
          <a:endParaRPr lang="en-US"/>
        </a:p>
      </dgm:t>
    </dgm:pt>
    <dgm:pt modelId="{5DD0D6EE-D2E8-4D09-9467-4CCB543B7FFF}" type="pres">
      <dgm:prSet presAssocID="{EA86EFF4-A0D3-4C00-822F-CF1F87E50476}" presName="linear" presStyleCnt="0">
        <dgm:presLayoutVars>
          <dgm:animLvl val="lvl"/>
          <dgm:resizeHandles val="exact"/>
        </dgm:presLayoutVars>
      </dgm:prSet>
      <dgm:spPr/>
      <dgm:t>
        <a:bodyPr/>
        <a:lstStyle/>
        <a:p>
          <a:endParaRPr lang="de-DE"/>
        </a:p>
      </dgm:t>
    </dgm:pt>
    <dgm:pt modelId="{C13FE93A-2595-4451-BEB8-E7219B83070A}" type="pres">
      <dgm:prSet presAssocID="{12165338-BFCD-493A-91D1-B241B363D6A6}" presName="parentText" presStyleLbl="node1" presStyleIdx="0" presStyleCnt="5">
        <dgm:presLayoutVars>
          <dgm:chMax val="0"/>
          <dgm:bulletEnabled val="1"/>
        </dgm:presLayoutVars>
      </dgm:prSet>
      <dgm:spPr/>
      <dgm:t>
        <a:bodyPr/>
        <a:lstStyle/>
        <a:p>
          <a:endParaRPr lang="de-DE"/>
        </a:p>
      </dgm:t>
    </dgm:pt>
    <dgm:pt modelId="{EA6EB7DA-B67B-4A1F-952D-61B9AA38BB93}" type="pres">
      <dgm:prSet presAssocID="{601A876A-0D43-45FA-853C-CF73CB4B5F83}" presName="spacer" presStyleCnt="0"/>
      <dgm:spPr/>
    </dgm:pt>
    <dgm:pt modelId="{542AA9CB-4C59-4A52-B0BE-3AC4D483F40F}" type="pres">
      <dgm:prSet presAssocID="{07BE1E6D-106F-42C8-BF9C-C254D880CFC6}" presName="parentText" presStyleLbl="node1" presStyleIdx="1" presStyleCnt="5">
        <dgm:presLayoutVars>
          <dgm:chMax val="0"/>
          <dgm:bulletEnabled val="1"/>
        </dgm:presLayoutVars>
      </dgm:prSet>
      <dgm:spPr/>
      <dgm:t>
        <a:bodyPr/>
        <a:lstStyle/>
        <a:p>
          <a:endParaRPr lang="de-DE"/>
        </a:p>
      </dgm:t>
    </dgm:pt>
    <dgm:pt modelId="{7D433622-6BC1-46C6-9812-2CE0D7E2628F}" type="pres">
      <dgm:prSet presAssocID="{6D711AD9-E2A6-452A-A0F5-0B1CACBF74A0}" presName="spacer" presStyleCnt="0"/>
      <dgm:spPr/>
    </dgm:pt>
    <dgm:pt modelId="{080DF07B-621B-4631-95FE-CDDB3C06D393}" type="pres">
      <dgm:prSet presAssocID="{2AFED6D6-7924-4903-A7D1-0A848977E781}" presName="parentText" presStyleLbl="node1" presStyleIdx="2" presStyleCnt="5">
        <dgm:presLayoutVars>
          <dgm:chMax val="0"/>
          <dgm:bulletEnabled val="1"/>
        </dgm:presLayoutVars>
      </dgm:prSet>
      <dgm:spPr/>
      <dgm:t>
        <a:bodyPr/>
        <a:lstStyle/>
        <a:p>
          <a:endParaRPr lang="de-DE"/>
        </a:p>
      </dgm:t>
    </dgm:pt>
    <dgm:pt modelId="{D4A7310E-E25E-4173-9CD2-004E41E7B8CC}" type="pres">
      <dgm:prSet presAssocID="{18C0C6A9-8D0C-452D-A1D3-5821C797BA21}" presName="spacer" presStyleCnt="0"/>
      <dgm:spPr/>
    </dgm:pt>
    <dgm:pt modelId="{44C6A095-E23B-4754-8CED-F0999EE91F2A}" type="pres">
      <dgm:prSet presAssocID="{5C093190-8E1E-447C-B2FE-ECF514EA93F7}" presName="parentText" presStyleLbl="node1" presStyleIdx="3" presStyleCnt="5">
        <dgm:presLayoutVars>
          <dgm:chMax val="0"/>
          <dgm:bulletEnabled val="1"/>
        </dgm:presLayoutVars>
      </dgm:prSet>
      <dgm:spPr/>
      <dgm:t>
        <a:bodyPr/>
        <a:lstStyle/>
        <a:p>
          <a:endParaRPr lang="de-DE"/>
        </a:p>
      </dgm:t>
    </dgm:pt>
    <dgm:pt modelId="{19976856-A9C7-4FF3-8FBA-F7697CA6DD12}" type="pres">
      <dgm:prSet presAssocID="{A9262DCD-2153-4483-ACBD-78AF789709EA}" presName="spacer" presStyleCnt="0"/>
      <dgm:spPr/>
    </dgm:pt>
    <dgm:pt modelId="{FE94EB43-3879-4DDD-B45D-AA76D3E7BCCD}" type="pres">
      <dgm:prSet presAssocID="{5E7D4D01-DFBC-416D-A93E-98B2765DAD78}" presName="parentText" presStyleLbl="node1" presStyleIdx="4" presStyleCnt="5">
        <dgm:presLayoutVars>
          <dgm:chMax val="0"/>
          <dgm:bulletEnabled val="1"/>
        </dgm:presLayoutVars>
      </dgm:prSet>
      <dgm:spPr/>
      <dgm:t>
        <a:bodyPr/>
        <a:lstStyle/>
        <a:p>
          <a:endParaRPr lang="de-DE"/>
        </a:p>
      </dgm:t>
    </dgm:pt>
  </dgm:ptLst>
  <dgm:cxnLst>
    <dgm:cxn modelId="{803D35A5-3C91-48E1-A024-C1D98053F3AA}" srcId="{EA86EFF4-A0D3-4C00-822F-CF1F87E50476}" destId="{2AFED6D6-7924-4903-A7D1-0A848977E781}" srcOrd="2" destOrd="0" parTransId="{F32072BD-E2CA-4F65-BFDD-FF7D93505FA1}" sibTransId="{18C0C6A9-8D0C-452D-A1D3-5821C797BA21}"/>
    <dgm:cxn modelId="{D14D328D-53B5-4104-96B2-AA0E80BD0870}" type="presOf" srcId="{12165338-BFCD-493A-91D1-B241B363D6A6}" destId="{C13FE93A-2595-4451-BEB8-E7219B83070A}" srcOrd="0" destOrd="0" presId="urn:microsoft.com/office/officeart/2005/8/layout/vList2"/>
    <dgm:cxn modelId="{8A718D04-E886-433C-8F93-97A1CE0A5177}" srcId="{EA86EFF4-A0D3-4C00-822F-CF1F87E50476}" destId="{5E7D4D01-DFBC-416D-A93E-98B2765DAD78}" srcOrd="4" destOrd="0" parTransId="{5291965D-08E2-4AFE-82CE-C075ED51D3C4}" sibTransId="{323DF439-C650-40AB-9CB0-277F7625291A}"/>
    <dgm:cxn modelId="{AA8C5DE5-2546-443F-A753-C0AC2E184829}" srcId="{EA86EFF4-A0D3-4C00-822F-CF1F87E50476}" destId="{5C093190-8E1E-447C-B2FE-ECF514EA93F7}" srcOrd="3" destOrd="0" parTransId="{014445FF-52CC-49C8-92D8-1D4760D7C872}" sibTransId="{A9262DCD-2153-4483-ACBD-78AF789709EA}"/>
    <dgm:cxn modelId="{4855D2CB-D1E6-4EBD-B2A5-565F67A196D8}" type="presOf" srcId="{5E7D4D01-DFBC-416D-A93E-98B2765DAD78}" destId="{FE94EB43-3879-4DDD-B45D-AA76D3E7BCCD}" srcOrd="0" destOrd="0" presId="urn:microsoft.com/office/officeart/2005/8/layout/vList2"/>
    <dgm:cxn modelId="{93A04997-557B-4B2F-AAF4-1E9BBE4DE25C}" srcId="{EA86EFF4-A0D3-4C00-822F-CF1F87E50476}" destId="{12165338-BFCD-493A-91D1-B241B363D6A6}" srcOrd="0" destOrd="0" parTransId="{36D138A9-5C31-4D8F-A0D4-6ACCA4958F6B}" sibTransId="{601A876A-0D43-45FA-853C-CF73CB4B5F83}"/>
    <dgm:cxn modelId="{E48B77CB-CBD9-47CF-829A-33477BCE54CB}" type="presOf" srcId="{2AFED6D6-7924-4903-A7D1-0A848977E781}" destId="{080DF07B-621B-4631-95FE-CDDB3C06D393}" srcOrd="0" destOrd="0" presId="urn:microsoft.com/office/officeart/2005/8/layout/vList2"/>
    <dgm:cxn modelId="{0238D97F-B711-4004-B5EF-FCF98CAA84EA}" type="presOf" srcId="{5C093190-8E1E-447C-B2FE-ECF514EA93F7}" destId="{44C6A095-E23B-4754-8CED-F0999EE91F2A}" srcOrd="0" destOrd="0" presId="urn:microsoft.com/office/officeart/2005/8/layout/vList2"/>
    <dgm:cxn modelId="{07CC9EBE-2B92-4693-9D08-1C65044B8629}" type="presOf" srcId="{07BE1E6D-106F-42C8-BF9C-C254D880CFC6}" destId="{542AA9CB-4C59-4A52-B0BE-3AC4D483F40F}" srcOrd="0" destOrd="0" presId="urn:microsoft.com/office/officeart/2005/8/layout/vList2"/>
    <dgm:cxn modelId="{39A6E824-0764-48E1-9058-0FEA71DCF65B}" srcId="{EA86EFF4-A0D3-4C00-822F-CF1F87E50476}" destId="{07BE1E6D-106F-42C8-BF9C-C254D880CFC6}" srcOrd="1" destOrd="0" parTransId="{08A20F55-3B2F-4BBC-BD8F-E7BC2078C667}" sibTransId="{6D711AD9-E2A6-452A-A0F5-0B1CACBF74A0}"/>
    <dgm:cxn modelId="{64BF2313-3859-455B-AF01-059C2C7F9409}" type="presOf" srcId="{EA86EFF4-A0D3-4C00-822F-CF1F87E50476}" destId="{5DD0D6EE-D2E8-4D09-9467-4CCB543B7FFF}" srcOrd="0" destOrd="0" presId="urn:microsoft.com/office/officeart/2005/8/layout/vList2"/>
    <dgm:cxn modelId="{4BDAF9AB-B79F-4506-A7D8-D089F718001A}" type="presParOf" srcId="{5DD0D6EE-D2E8-4D09-9467-4CCB543B7FFF}" destId="{C13FE93A-2595-4451-BEB8-E7219B83070A}" srcOrd="0" destOrd="0" presId="urn:microsoft.com/office/officeart/2005/8/layout/vList2"/>
    <dgm:cxn modelId="{5DA6388B-2103-4F90-B771-5E5D7D2A5B51}" type="presParOf" srcId="{5DD0D6EE-D2E8-4D09-9467-4CCB543B7FFF}" destId="{EA6EB7DA-B67B-4A1F-952D-61B9AA38BB93}" srcOrd="1" destOrd="0" presId="urn:microsoft.com/office/officeart/2005/8/layout/vList2"/>
    <dgm:cxn modelId="{9991E341-1E18-45C8-A9EF-D86AFB5E1684}" type="presParOf" srcId="{5DD0D6EE-D2E8-4D09-9467-4CCB543B7FFF}" destId="{542AA9CB-4C59-4A52-B0BE-3AC4D483F40F}" srcOrd="2" destOrd="0" presId="urn:microsoft.com/office/officeart/2005/8/layout/vList2"/>
    <dgm:cxn modelId="{A82DA8B3-6C4F-498F-B95B-18A7541EE5D8}" type="presParOf" srcId="{5DD0D6EE-D2E8-4D09-9467-4CCB543B7FFF}" destId="{7D433622-6BC1-46C6-9812-2CE0D7E2628F}" srcOrd="3" destOrd="0" presId="urn:microsoft.com/office/officeart/2005/8/layout/vList2"/>
    <dgm:cxn modelId="{B2C5BE15-081F-4C0B-B27A-54AD1A6E6E65}" type="presParOf" srcId="{5DD0D6EE-D2E8-4D09-9467-4CCB543B7FFF}" destId="{080DF07B-621B-4631-95FE-CDDB3C06D393}" srcOrd="4" destOrd="0" presId="urn:microsoft.com/office/officeart/2005/8/layout/vList2"/>
    <dgm:cxn modelId="{A1366F16-89B1-4D84-8466-F3861864E336}" type="presParOf" srcId="{5DD0D6EE-D2E8-4D09-9467-4CCB543B7FFF}" destId="{D4A7310E-E25E-4173-9CD2-004E41E7B8CC}" srcOrd="5" destOrd="0" presId="urn:microsoft.com/office/officeart/2005/8/layout/vList2"/>
    <dgm:cxn modelId="{24F93DC6-D6BB-411A-AF64-C9AE676D496F}" type="presParOf" srcId="{5DD0D6EE-D2E8-4D09-9467-4CCB543B7FFF}" destId="{44C6A095-E23B-4754-8CED-F0999EE91F2A}" srcOrd="6" destOrd="0" presId="urn:microsoft.com/office/officeart/2005/8/layout/vList2"/>
    <dgm:cxn modelId="{44D94C27-D750-4941-B3EA-322D1C9DFDE4}" type="presParOf" srcId="{5DD0D6EE-D2E8-4D09-9467-4CCB543B7FFF}" destId="{19976856-A9C7-4FF3-8FBA-F7697CA6DD12}" srcOrd="7" destOrd="0" presId="urn:microsoft.com/office/officeart/2005/8/layout/vList2"/>
    <dgm:cxn modelId="{5B989416-D2DE-4893-81C2-84354A10163B}" type="presParOf" srcId="{5DD0D6EE-D2E8-4D09-9467-4CCB543B7FFF}" destId="{FE94EB43-3879-4DDD-B45D-AA76D3E7BCCD}"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4B9B28-4C11-47CA-81DB-FF8A034D1C25}">
      <dsp:nvSpPr>
        <dsp:cNvPr id="0" name=""/>
        <dsp:cNvSpPr/>
      </dsp:nvSpPr>
      <dsp:spPr>
        <a:xfrm>
          <a:off x="0" y="285709"/>
          <a:ext cx="6666833" cy="3528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47261C89-B662-49D3-A05E-FDBF63310130}">
      <dsp:nvSpPr>
        <dsp:cNvPr id="0" name=""/>
        <dsp:cNvSpPr/>
      </dsp:nvSpPr>
      <dsp:spPr>
        <a:xfrm>
          <a:off x="333341" y="79069"/>
          <a:ext cx="4666783" cy="41328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6393" tIns="0" rIns="176393" bIns="0" numCol="1" spcCol="1270" anchor="ctr" anchorCtr="0">
          <a:noAutofit/>
        </a:bodyPr>
        <a:lstStyle/>
        <a:p>
          <a:pPr lvl="0" algn="l" defTabSz="622300">
            <a:lnSpc>
              <a:spcPct val="90000"/>
            </a:lnSpc>
            <a:spcBef>
              <a:spcPct val="0"/>
            </a:spcBef>
            <a:spcAft>
              <a:spcPct val="35000"/>
            </a:spcAft>
          </a:pPr>
          <a:r>
            <a:rPr lang="de-DE" sz="1400" kern="1200" noProof="0" dirty="0"/>
            <a:t>Vorbereitung</a:t>
          </a:r>
        </a:p>
      </dsp:txBody>
      <dsp:txXfrm>
        <a:off x="353516" y="99244"/>
        <a:ext cx="4626433" cy="372930"/>
      </dsp:txXfrm>
    </dsp:sp>
    <dsp:sp modelId="{19474DD9-C801-4428-B5B4-1103F247860C}">
      <dsp:nvSpPr>
        <dsp:cNvPr id="0" name=""/>
        <dsp:cNvSpPr/>
      </dsp:nvSpPr>
      <dsp:spPr>
        <a:xfrm>
          <a:off x="0" y="920749"/>
          <a:ext cx="6666833" cy="352800"/>
        </a:xfrm>
        <a:prstGeom prst="rect">
          <a:avLst/>
        </a:prstGeom>
        <a:solidFill>
          <a:schemeClr val="lt1">
            <a:alpha val="90000"/>
            <a:hueOff val="0"/>
            <a:satOff val="0"/>
            <a:lumOff val="0"/>
            <a:alphaOff val="0"/>
          </a:schemeClr>
        </a:solidFill>
        <a:ln w="6350" cap="flat" cmpd="sng" algn="ctr">
          <a:solidFill>
            <a:schemeClr val="accent2">
              <a:hueOff val="-242561"/>
              <a:satOff val="-13988"/>
              <a:lumOff val="1438"/>
              <a:alphaOff val="0"/>
            </a:schemeClr>
          </a:solidFill>
          <a:prstDash val="solid"/>
          <a:miter lim="800000"/>
        </a:ln>
        <a:effectLst/>
      </dsp:spPr>
      <dsp:style>
        <a:lnRef idx="1">
          <a:scrgbClr r="0" g="0" b="0"/>
        </a:lnRef>
        <a:fillRef idx="1">
          <a:scrgbClr r="0" g="0" b="0"/>
        </a:fillRef>
        <a:effectRef idx="0">
          <a:scrgbClr r="0" g="0" b="0"/>
        </a:effectRef>
        <a:fontRef idx="minor"/>
      </dsp:style>
    </dsp:sp>
    <dsp:sp modelId="{7BE66D20-3C34-408F-B4E4-99DFC156FDF9}">
      <dsp:nvSpPr>
        <dsp:cNvPr id="0" name=""/>
        <dsp:cNvSpPr/>
      </dsp:nvSpPr>
      <dsp:spPr>
        <a:xfrm>
          <a:off x="333341" y="714109"/>
          <a:ext cx="4666783" cy="413280"/>
        </a:xfrm>
        <a:prstGeom prst="roundRect">
          <a:avLst/>
        </a:prstGeom>
        <a:gradFill rotWithShape="0">
          <a:gsLst>
            <a:gs pos="0">
              <a:schemeClr val="accent2">
                <a:hueOff val="-242561"/>
                <a:satOff val="-13988"/>
                <a:lumOff val="1438"/>
                <a:alphaOff val="0"/>
                <a:satMod val="103000"/>
                <a:lumMod val="102000"/>
                <a:tint val="94000"/>
              </a:schemeClr>
            </a:gs>
            <a:gs pos="50000">
              <a:schemeClr val="accent2">
                <a:hueOff val="-242561"/>
                <a:satOff val="-13988"/>
                <a:lumOff val="1438"/>
                <a:alphaOff val="0"/>
                <a:satMod val="110000"/>
                <a:lumMod val="100000"/>
                <a:shade val="100000"/>
              </a:schemeClr>
            </a:gs>
            <a:gs pos="100000">
              <a:schemeClr val="accent2">
                <a:hueOff val="-242561"/>
                <a:satOff val="-13988"/>
                <a:lumOff val="143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6393" tIns="0" rIns="176393" bIns="0" numCol="1" spcCol="1270" anchor="ctr" anchorCtr="0">
          <a:noAutofit/>
        </a:bodyPr>
        <a:lstStyle/>
        <a:p>
          <a:pPr lvl="0" algn="l" defTabSz="622300">
            <a:lnSpc>
              <a:spcPct val="90000"/>
            </a:lnSpc>
            <a:spcBef>
              <a:spcPct val="0"/>
            </a:spcBef>
            <a:spcAft>
              <a:spcPct val="35000"/>
            </a:spcAft>
          </a:pPr>
          <a:r>
            <a:rPr lang="de-DE" sz="1400" kern="1200" dirty="0"/>
            <a:t>Termine</a:t>
          </a:r>
          <a:endParaRPr lang="en-US" sz="1400" kern="1200" dirty="0"/>
        </a:p>
      </dsp:txBody>
      <dsp:txXfrm>
        <a:off x="353516" y="734284"/>
        <a:ext cx="4626433" cy="372930"/>
      </dsp:txXfrm>
    </dsp:sp>
    <dsp:sp modelId="{3B5F6433-6A45-4C4E-AAB0-0C7EC961BEA5}">
      <dsp:nvSpPr>
        <dsp:cNvPr id="0" name=""/>
        <dsp:cNvSpPr/>
      </dsp:nvSpPr>
      <dsp:spPr>
        <a:xfrm>
          <a:off x="0" y="1555789"/>
          <a:ext cx="6666833" cy="1278900"/>
        </a:xfrm>
        <a:prstGeom prst="rect">
          <a:avLst/>
        </a:prstGeom>
        <a:solidFill>
          <a:schemeClr val="lt1">
            <a:alpha val="90000"/>
            <a:hueOff val="0"/>
            <a:satOff val="0"/>
            <a:lumOff val="0"/>
            <a:alphaOff val="0"/>
          </a:schemeClr>
        </a:solidFill>
        <a:ln w="6350" cap="flat" cmpd="sng" algn="ctr">
          <a:solidFill>
            <a:schemeClr val="accent2">
              <a:hueOff val="-485121"/>
              <a:satOff val="-27976"/>
              <a:lumOff val="2876"/>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517420" tIns="291592" rIns="517420" bIns="99568" numCol="1" spcCol="1270" anchor="t" anchorCtr="0">
          <a:noAutofit/>
        </a:bodyPr>
        <a:lstStyle/>
        <a:p>
          <a:pPr marL="114300" lvl="1" indent="-114300" algn="l" defTabSz="622300">
            <a:lnSpc>
              <a:spcPct val="90000"/>
            </a:lnSpc>
            <a:spcBef>
              <a:spcPct val="0"/>
            </a:spcBef>
            <a:spcAft>
              <a:spcPct val="15000"/>
            </a:spcAft>
            <a:buChar char="••"/>
          </a:pPr>
          <a:r>
            <a:rPr lang="de-DE" sz="1400" kern="1200"/>
            <a:t>Bearbeitungsdauer</a:t>
          </a:r>
          <a:endParaRPr lang="en-US" sz="1400" kern="1200"/>
        </a:p>
        <a:p>
          <a:pPr marL="114300" lvl="1" indent="-114300" algn="l" defTabSz="622300">
            <a:lnSpc>
              <a:spcPct val="90000"/>
            </a:lnSpc>
            <a:spcBef>
              <a:spcPct val="0"/>
            </a:spcBef>
            <a:spcAft>
              <a:spcPct val="15000"/>
            </a:spcAft>
            <a:buChar char="••"/>
          </a:pPr>
          <a:r>
            <a:rPr lang="en-US" sz="1400" kern="1200" dirty="0" err="1"/>
            <a:t>Zugelassene</a:t>
          </a:r>
          <a:r>
            <a:rPr lang="en-US" sz="1400" kern="1200" dirty="0"/>
            <a:t> </a:t>
          </a:r>
          <a:r>
            <a:rPr lang="en-US" sz="1400" kern="1200" dirty="0" err="1"/>
            <a:t>Hilfsmittel</a:t>
          </a:r>
          <a:endParaRPr lang="en-US" sz="1400" kern="1200" dirty="0"/>
        </a:p>
        <a:p>
          <a:pPr marL="114300" lvl="1" indent="-114300" algn="l" defTabSz="622300">
            <a:lnSpc>
              <a:spcPct val="90000"/>
            </a:lnSpc>
            <a:spcBef>
              <a:spcPct val="0"/>
            </a:spcBef>
            <a:spcAft>
              <a:spcPct val="15000"/>
            </a:spcAft>
            <a:buChar char="••"/>
          </a:pPr>
          <a:r>
            <a:rPr lang="en-US" sz="1400" kern="1200" dirty="0"/>
            <a:t>Aufbau der </a:t>
          </a:r>
          <a:r>
            <a:rPr lang="en-US" sz="1400" kern="1200" dirty="0" err="1"/>
            <a:t>Prüfung</a:t>
          </a:r>
          <a:endParaRPr lang="en-US" sz="1400" kern="1200" dirty="0"/>
        </a:p>
        <a:p>
          <a:pPr marL="114300" lvl="1" indent="-114300" algn="l" defTabSz="622300">
            <a:lnSpc>
              <a:spcPct val="90000"/>
            </a:lnSpc>
            <a:spcBef>
              <a:spcPct val="0"/>
            </a:spcBef>
            <a:spcAft>
              <a:spcPct val="15000"/>
            </a:spcAft>
            <a:buChar char="••"/>
          </a:pPr>
          <a:r>
            <a:rPr lang="de-DE" sz="1400" kern="1200" dirty="0"/>
            <a:t>Besondere Hinweise für das Prüfungsjahr 2022</a:t>
          </a:r>
          <a:endParaRPr lang="en-US" sz="1400" kern="1200" dirty="0"/>
        </a:p>
      </dsp:txBody>
      <dsp:txXfrm>
        <a:off x="0" y="1555789"/>
        <a:ext cx="6666833" cy="1278900"/>
      </dsp:txXfrm>
    </dsp:sp>
    <dsp:sp modelId="{BB82BAB7-2918-4349-985D-5385287C2601}">
      <dsp:nvSpPr>
        <dsp:cNvPr id="0" name=""/>
        <dsp:cNvSpPr/>
      </dsp:nvSpPr>
      <dsp:spPr>
        <a:xfrm>
          <a:off x="333341" y="1349149"/>
          <a:ext cx="4666783" cy="413280"/>
        </a:xfrm>
        <a:prstGeom prst="roundRect">
          <a:avLst/>
        </a:prstGeom>
        <a:gradFill rotWithShape="0">
          <a:gsLst>
            <a:gs pos="0">
              <a:schemeClr val="accent2">
                <a:hueOff val="-485121"/>
                <a:satOff val="-27976"/>
                <a:lumOff val="2876"/>
                <a:alphaOff val="0"/>
                <a:satMod val="103000"/>
                <a:lumMod val="102000"/>
                <a:tint val="94000"/>
              </a:schemeClr>
            </a:gs>
            <a:gs pos="50000">
              <a:schemeClr val="accent2">
                <a:hueOff val="-485121"/>
                <a:satOff val="-27976"/>
                <a:lumOff val="2876"/>
                <a:alphaOff val="0"/>
                <a:satMod val="110000"/>
                <a:lumMod val="100000"/>
                <a:shade val="100000"/>
              </a:schemeClr>
            </a:gs>
            <a:gs pos="100000">
              <a:schemeClr val="accent2">
                <a:hueOff val="-485121"/>
                <a:satOff val="-27976"/>
                <a:lumOff val="2876"/>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6393" tIns="0" rIns="176393" bIns="0" numCol="1" spcCol="1270" anchor="ctr" anchorCtr="0">
          <a:noAutofit/>
        </a:bodyPr>
        <a:lstStyle/>
        <a:p>
          <a:pPr lvl="0" algn="l" defTabSz="622300">
            <a:lnSpc>
              <a:spcPct val="90000"/>
            </a:lnSpc>
            <a:spcBef>
              <a:spcPct val="0"/>
            </a:spcBef>
            <a:spcAft>
              <a:spcPct val="35000"/>
            </a:spcAft>
          </a:pPr>
          <a:r>
            <a:rPr lang="de-DE" sz="1400" kern="1200"/>
            <a:t>Fachspezifische Informationen</a:t>
          </a:r>
          <a:endParaRPr lang="en-US" sz="1400" kern="1200"/>
        </a:p>
      </dsp:txBody>
      <dsp:txXfrm>
        <a:off x="353516" y="1369324"/>
        <a:ext cx="4626433" cy="372930"/>
      </dsp:txXfrm>
    </dsp:sp>
    <dsp:sp modelId="{8B5C796E-A8CD-4DD2-BFE1-80E529682944}">
      <dsp:nvSpPr>
        <dsp:cNvPr id="0" name=""/>
        <dsp:cNvSpPr/>
      </dsp:nvSpPr>
      <dsp:spPr>
        <a:xfrm>
          <a:off x="0" y="3116930"/>
          <a:ext cx="6666833" cy="352800"/>
        </a:xfrm>
        <a:prstGeom prst="rect">
          <a:avLst/>
        </a:prstGeom>
        <a:solidFill>
          <a:schemeClr val="lt1">
            <a:alpha val="90000"/>
            <a:hueOff val="0"/>
            <a:satOff val="0"/>
            <a:lumOff val="0"/>
            <a:alphaOff val="0"/>
          </a:schemeClr>
        </a:solidFill>
        <a:ln w="6350" cap="flat" cmpd="sng" algn="ctr">
          <a:solidFill>
            <a:schemeClr val="accent2">
              <a:hueOff val="-727682"/>
              <a:satOff val="-41964"/>
              <a:lumOff val="4314"/>
              <a:alphaOff val="0"/>
            </a:schemeClr>
          </a:solidFill>
          <a:prstDash val="solid"/>
          <a:miter lim="800000"/>
        </a:ln>
        <a:effectLst/>
      </dsp:spPr>
      <dsp:style>
        <a:lnRef idx="1">
          <a:scrgbClr r="0" g="0" b="0"/>
        </a:lnRef>
        <a:fillRef idx="1">
          <a:scrgbClr r="0" g="0" b="0"/>
        </a:fillRef>
        <a:effectRef idx="0">
          <a:scrgbClr r="0" g="0" b="0"/>
        </a:effectRef>
        <a:fontRef idx="minor"/>
      </dsp:style>
    </dsp:sp>
    <dsp:sp modelId="{17C05FD7-A74F-4EA5-A017-29DE1E047621}">
      <dsp:nvSpPr>
        <dsp:cNvPr id="0" name=""/>
        <dsp:cNvSpPr/>
      </dsp:nvSpPr>
      <dsp:spPr>
        <a:xfrm>
          <a:off x="333341" y="2910290"/>
          <a:ext cx="4666783" cy="413280"/>
        </a:xfrm>
        <a:prstGeom prst="roundRect">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6393" tIns="0" rIns="176393" bIns="0" numCol="1" spcCol="1270" anchor="ctr" anchorCtr="0">
          <a:noAutofit/>
        </a:bodyPr>
        <a:lstStyle/>
        <a:p>
          <a:pPr lvl="0" algn="l" defTabSz="622300">
            <a:lnSpc>
              <a:spcPct val="90000"/>
            </a:lnSpc>
            <a:spcBef>
              <a:spcPct val="0"/>
            </a:spcBef>
            <a:spcAft>
              <a:spcPct val="35000"/>
            </a:spcAft>
          </a:pPr>
          <a:r>
            <a:rPr lang="de-DE" sz="1400" kern="1200"/>
            <a:t>Ablauf am Prüfungstag</a:t>
          </a:r>
          <a:endParaRPr lang="en-US" sz="1400" kern="1200"/>
        </a:p>
      </dsp:txBody>
      <dsp:txXfrm>
        <a:off x="353516" y="2930465"/>
        <a:ext cx="4626433" cy="372930"/>
      </dsp:txXfrm>
    </dsp:sp>
    <dsp:sp modelId="{9A4C4278-9F2A-4BD3-BB6D-E3272D4B9236}">
      <dsp:nvSpPr>
        <dsp:cNvPr id="0" name=""/>
        <dsp:cNvSpPr/>
      </dsp:nvSpPr>
      <dsp:spPr>
        <a:xfrm>
          <a:off x="0" y="3751970"/>
          <a:ext cx="6666833" cy="352800"/>
        </a:xfrm>
        <a:prstGeom prst="rect">
          <a:avLst/>
        </a:prstGeom>
        <a:solidFill>
          <a:schemeClr val="lt1">
            <a:alpha val="90000"/>
            <a:hueOff val="0"/>
            <a:satOff val="0"/>
            <a:lumOff val="0"/>
            <a:alphaOff val="0"/>
          </a:schemeClr>
        </a:solidFill>
        <a:ln w="6350" cap="flat" cmpd="sng" algn="ctr">
          <a:solidFill>
            <a:schemeClr val="accent2">
              <a:hueOff val="-970242"/>
              <a:satOff val="-55952"/>
              <a:lumOff val="5752"/>
              <a:alphaOff val="0"/>
            </a:schemeClr>
          </a:solidFill>
          <a:prstDash val="solid"/>
          <a:miter lim="800000"/>
        </a:ln>
        <a:effectLst/>
      </dsp:spPr>
      <dsp:style>
        <a:lnRef idx="1">
          <a:scrgbClr r="0" g="0" b="0"/>
        </a:lnRef>
        <a:fillRef idx="1">
          <a:scrgbClr r="0" g="0" b="0"/>
        </a:fillRef>
        <a:effectRef idx="0">
          <a:scrgbClr r="0" g="0" b="0"/>
        </a:effectRef>
        <a:fontRef idx="minor"/>
      </dsp:style>
    </dsp:sp>
    <dsp:sp modelId="{82FCE7DD-F860-4403-BD77-B8D295D3527A}">
      <dsp:nvSpPr>
        <dsp:cNvPr id="0" name=""/>
        <dsp:cNvSpPr/>
      </dsp:nvSpPr>
      <dsp:spPr>
        <a:xfrm>
          <a:off x="333341" y="3545330"/>
          <a:ext cx="4666783" cy="413280"/>
        </a:xfrm>
        <a:prstGeom prst="roundRect">
          <a:avLst/>
        </a:prstGeom>
        <a:gradFill rotWithShape="0">
          <a:gsLst>
            <a:gs pos="0">
              <a:schemeClr val="accent2">
                <a:hueOff val="-970242"/>
                <a:satOff val="-55952"/>
                <a:lumOff val="5752"/>
                <a:alphaOff val="0"/>
                <a:satMod val="103000"/>
                <a:lumMod val="102000"/>
                <a:tint val="94000"/>
              </a:schemeClr>
            </a:gs>
            <a:gs pos="50000">
              <a:schemeClr val="accent2">
                <a:hueOff val="-970242"/>
                <a:satOff val="-55952"/>
                <a:lumOff val="5752"/>
                <a:alphaOff val="0"/>
                <a:satMod val="110000"/>
                <a:lumMod val="100000"/>
                <a:shade val="100000"/>
              </a:schemeClr>
            </a:gs>
            <a:gs pos="100000">
              <a:schemeClr val="accent2">
                <a:hueOff val="-970242"/>
                <a:satOff val="-55952"/>
                <a:lumOff val="575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6393" tIns="0" rIns="176393" bIns="0" numCol="1" spcCol="1270" anchor="ctr" anchorCtr="0">
          <a:noAutofit/>
        </a:bodyPr>
        <a:lstStyle/>
        <a:p>
          <a:pPr lvl="0" algn="l" defTabSz="622300">
            <a:lnSpc>
              <a:spcPct val="90000"/>
            </a:lnSpc>
            <a:spcBef>
              <a:spcPct val="0"/>
            </a:spcBef>
            <a:spcAft>
              <a:spcPct val="35000"/>
            </a:spcAft>
          </a:pPr>
          <a:r>
            <a:rPr lang="de-DE" sz="1400" kern="1200"/>
            <a:t>Bewertungsvorgaben</a:t>
          </a:r>
          <a:endParaRPr lang="en-US" sz="1400" kern="1200"/>
        </a:p>
      </dsp:txBody>
      <dsp:txXfrm>
        <a:off x="353516" y="3565505"/>
        <a:ext cx="4626433" cy="372930"/>
      </dsp:txXfrm>
    </dsp:sp>
    <dsp:sp modelId="{29D13872-A734-409E-ABC0-E07CF290F654}">
      <dsp:nvSpPr>
        <dsp:cNvPr id="0" name=""/>
        <dsp:cNvSpPr/>
      </dsp:nvSpPr>
      <dsp:spPr>
        <a:xfrm>
          <a:off x="0" y="4387010"/>
          <a:ext cx="6666833" cy="352800"/>
        </a:xfrm>
        <a:prstGeom prst="rect">
          <a:avLst/>
        </a:prstGeom>
        <a:solidFill>
          <a:schemeClr val="lt1">
            <a:alpha val="90000"/>
            <a:hueOff val="0"/>
            <a:satOff val="0"/>
            <a:lumOff val="0"/>
            <a:alphaOff val="0"/>
          </a:schemeClr>
        </a:solidFill>
        <a:ln w="6350" cap="flat" cmpd="sng" algn="ctr">
          <a:solidFill>
            <a:schemeClr val="accent2">
              <a:hueOff val="-1212803"/>
              <a:satOff val="-69940"/>
              <a:lumOff val="7190"/>
              <a:alphaOff val="0"/>
            </a:schemeClr>
          </a:solidFill>
          <a:prstDash val="solid"/>
          <a:miter lim="800000"/>
        </a:ln>
        <a:effectLst/>
      </dsp:spPr>
      <dsp:style>
        <a:lnRef idx="1">
          <a:scrgbClr r="0" g="0" b="0"/>
        </a:lnRef>
        <a:fillRef idx="1">
          <a:scrgbClr r="0" g="0" b="0"/>
        </a:fillRef>
        <a:effectRef idx="0">
          <a:scrgbClr r="0" g="0" b="0"/>
        </a:effectRef>
        <a:fontRef idx="minor"/>
      </dsp:style>
    </dsp:sp>
    <dsp:sp modelId="{0474CD94-0FC9-412F-8186-22001C36A91C}">
      <dsp:nvSpPr>
        <dsp:cNvPr id="0" name=""/>
        <dsp:cNvSpPr/>
      </dsp:nvSpPr>
      <dsp:spPr>
        <a:xfrm>
          <a:off x="333341" y="4180370"/>
          <a:ext cx="4666783" cy="413280"/>
        </a:xfrm>
        <a:prstGeom prst="roundRect">
          <a:avLst/>
        </a:prstGeom>
        <a:gradFill rotWithShape="0">
          <a:gsLst>
            <a:gs pos="0">
              <a:schemeClr val="accent2">
                <a:hueOff val="-1212803"/>
                <a:satOff val="-69940"/>
                <a:lumOff val="7190"/>
                <a:alphaOff val="0"/>
                <a:satMod val="103000"/>
                <a:lumMod val="102000"/>
                <a:tint val="94000"/>
              </a:schemeClr>
            </a:gs>
            <a:gs pos="50000">
              <a:schemeClr val="accent2">
                <a:hueOff val="-1212803"/>
                <a:satOff val="-69940"/>
                <a:lumOff val="7190"/>
                <a:alphaOff val="0"/>
                <a:satMod val="110000"/>
                <a:lumMod val="100000"/>
                <a:shade val="100000"/>
              </a:schemeClr>
            </a:gs>
            <a:gs pos="100000">
              <a:schemeClr val="accent2">
                <a:hueOff val="-1212803"/>
                <a:satOff val="-69940"/>
                <a:lumOff val="719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6393" tIns="0" rIns="176393" bIns="0" numCol="1" spcCol="1270" anchor="ctr" anchorCtr="0">
          <a:noAutofit/>
        </a:bodyPr>
        <a:lstStyle/>
        <a:p>
          <a:pPr lvl="0" algn="l" defTabSz="622300">
            <a:lnSpc>
              <a:spcPct val="90000"/>
            </a:lnSpc>
            <a:spcBef>
              <a:spcPct val="0"/>
            </a:spcBef>
            <a:spcAft>
              <a:spcPct val="35000"/>
            </a:spcAft>
          </a:pPr>
          <a:r>
            <a:rPr lang="de-DE" sz="1400" kern="1200"/>
            <a:t>Notenfindung</a:t>
          </a:r>
          <a:endParaRPr lang="en-US" sz="1400" kern="1200"/>
        </a:p>
      </dsp:txBody>
      <dsp:txXfrm>
        <a:off x="353516" y="4200545"/>
        <a:ext cx="4626433" cy="372930"/>
      </dsp:txXfrm>
    </dsp:sp>
    <dsp:sp modelId="{0512C911-1F8F-42AF-858B-E0E9D6E4B83D}">
      <dsp:nvSpPr>
        <dsp:cNvPr id="0" name=""/>
        <dsp:cNvSpPr/>
      </dsp:nvSpPr>
      <dsp:spPr>
        <a:xfrm>
          <a:off x="0" y="5022049"/>
          <a:ext cx="6666833" cy="352800"/>
        </a:xfrm>
        <a:prstGeom prst="rect">
          <a:avLst/>
        </a:prstGeom>
        <a:solidFill>
          <a:schemeClr val="lt1">
            <a:alpha val="90000"/>
            <a:hueOff val="0"/>
            <a:satOff val="0"/>
            <a:lumOff val="0"/>
            <a:alphaOff val="0"/>
          </a:schemeClr>
        </a:solidFill>
        <a:ln w="6350" cap="flat" cmpd="sng" algn="ctr">
          <a:solidFill>
            <a:schemeClr val="accent2">
              <a:hueOff val="-1455363"/>
              <a:satOff val="-83928"/>
              <a:lumOff val="8628"/>
              <a:alphaOff val="0"/>
            </a:schemeClr>
          </a:solidFill>
          <a:prstDash val="solid"/>
          <a:miter lim="800000"/>
        </a:ln>
        <a:effectLst/>
      </dsp:spPr>
      <dsp:style>
        <a:lnRef idx="1">
          <a:scrgbClr r="0" g="0" b="0"/>
        </a:lnRef>
        <a:fillRef idx="1">
          <a:scrgbClr r="0" g="0" b="0"/>
        </a:fillRef>
        <a:effectRef idx="0">
          <a:scrgbClr r="0" g="0" b="0"/>
        </a:effectRef>
        <a:fontRef idx="minor"/>
      </dsp:style>
    </dsp:sp>
    <dsp:sp modelId="{B251CEA6-54E9-4F54-A315-2E11A6B2DE6A}">
      <dsp:nvSpPr>
        <dsp:cNvPr id="0" name=""/>
        <dsp:cNvSpPr/>
      </dsp:nvSpPr>
      <dsp:spPr>
        <a:xfrm>
          <a:off x="333341" y="4815410"/>
          <a:ext cx="4666783" cy="413280"/>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6393" tIns="0" rIns="176393" bIns="0" numCol="1" spcCol="1270" anchor="ctr" anchorCtr="0">
          <a:noAutofit/>
        </a:bodyPr>
        <a:lstStyle/>
        <a:p>
          <a:pPr lvl="0" algn="l" defTabSz="622300">
            <a:lnSpc>
              <a:spcPct val="90000"/>
            </a:lnSpc>
            <a:spcBef>
              <a:spcPct val="0"/>
            </a:spcBef>
            <a:spcAft>
              <a:spcPct val="35000"/>
            </a:spcAft>
          </a:pPr>
          <a:r>
            <a:rPr lang="de-DE" sz="1400" kern="1200"/>
            <a:t>Täuschungsversuche/ Regeln</a:t>
          </a:r>
          <a:endParaRPr lang="en-US" sz="1400" kern="1200"/>
        </a:p>
      </dsp:txBody>
      <dsp:txXfrm>
        <a:off x="353516" y="4835585"/>
        <a:ext cx="4626433" cy="3729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A904C8-85BA-45F2-B613-845FDFBD5FFA}">
      <dsp:nvSpPr>
        <dsp:cNvPr id="0" name=""/>
        <dsp:cNvSpPr/>
      </dsp:nvSpPr>
      <dsp:spPr>
        <a:xfrm>
          <a:off x="47" y="187749"/>
          <a:ext cx="4503589" cy="806400"/>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de-DE" sz="2800" kern="1200"/>
            <a:t>Im Unterricht:</a:t>
          </a:r>
          <a:endParaRPr lang="en-US" sz="2800" kern="1200"/>
        </a:p>
      </dsp:txBody>
      <dsp:txXfrm>
        <a:off x="47" y="187749"/>
        <a:ext cx="4503589" cy="806400"/>
      </dsp:txXfrm>
    </dsp:sp>
    <dsp:sp modelId="{A1CA7D2F-9ED7-40FC-91A4-3202BFF57EEE}">
      <dsp:nvSpPr>
        <dsp:cNvPr id="0" name=""/>
        <dsp:cNvSpPr/>
      </dsp:nvSpPr>
      <dsp:spPr>
        <a:xfrm>
          <a:off x="47" y="994149"/>
          <a:ext cx="4503589" cy="2036789"/>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de-DE" sz="2800" kern="1200"/>
            <a:t>Spezielles Übungsmaterial (Stark-Hefte)</a:t>
          </a:r>
          <a:endParaRPr lang="en-US" sz="2800" kern="1200"/>
        </a:p>
        <a:p>
          <a:pPr marL="285750" lvl="1" indent="-285750" algn="l" defTabSz="1244600">
            <a:lnSpc>
              <a:spcPct val="90000"/>
            </a:lnSpc>
            <a:spcBef>
              <a:spcPct val="0"/>
            </a:spcBef>
            <a:spcAft>
              <a:spcPct val="15000"/>
            </a:spcAft>
            <a:buChar char="••"/>
          </a:pPr>
          <a:r>
            <a:rPr lang="de-DE" sz="2800" kern="1200" dirty="0"/>
            <a:t>Bearbeitung alter Prüfungen</a:t>
          </a:r>
          <a:endParaRPr lang="en-US" sz="2800" kern="1200" dirty="0"/>
        </a:p>
      </dsp:txBody>
      <dsp:txXfrm>
        <a:off x="47" y="994149"/>
        <a:ext cx="4503589" cy="2036789"/>
      </dsp:txXfrm>
    </dsp:sp>
    <dsp:sp modelId="{40520B00-1AEB-4625-9B82-36ABD07BAF43}">
      <dsp:nvSpPr>
        <dsp:cNvPr id="0" name=""/>
        <dsp:cNvSpPr/>
      </dsp:nvSpPr>
      <dsp:spPr>
        <a:xfrm>
          <a:off x="5134139" y="187749"/>
          <a:ext cx="4503589" cy="806400"/>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de-DE" sz="2800" kern="1200"/>
            <a:t>Zu Hause:</a:t>
          </a:r>
          <a:endParaRPr lang="en-US" sz="2800" kern="1200"/>
        </a:p>
      </dsp:txBody>
      <dsp:txXfrm>
        <a:off x="5134139" y="187749"/>
        <a:ext cx="4503589" cy="806400"/>
      </dsp:txXfrm>
    </dsp:sp>
    <dsp:sp modelId="{37967D0A-044A-4EE0-94F1-EDF8F65BD812}">
      <dsp:nvSpPr>
        <dsp:cNvPr id="0" name=""/>
        <dsp:cNvSpPr/>
      </dsp:nvSpPr>
      <dsp:spPr>
        <a:xfrm>
          <a:off x="5134139" y="994149"/>
          <a:ext cx="4503589" cy="2036789"/>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de-DE" sz="2800" kern="1200"/>
            <a:t>Selbstständiges Üben</a:t>
          </a:r>
          <a:endParaRPr lang="en-US" sz="2800" kern="1200"/>
        </a:p>
        <a:p>
          <a:pPr marL="285750" lvl="1" indent="-285750" algn="l" defTabSz="1244600">
            <a:lnSpc>
              <a:spcPct val="90000"/>
            </a:lnSpc>
            <a:spcBef>
              <a:spcPct val="0"/>
            </a:spcBef>
            <a:spcAft>
              <a:spcPct val="15000"/>
            </a:spcAft>
            <a:buChar char="••"/>
          </a:pPr>
          <a:r>
            <a:rPr lang="de-DE" sz="2800" kern="1200"/>
            <a:t>Hinweise durch Lehrkräfte</a:t>
          </a:r>
          <a:endParaRPr lang="en-US" sz="2800" kern="1200"/>
        </a:p>
      </dsp:txBody>
      <dsp:txXfrm>
        <a:off x="5134139" y="994149"/>
        <a:ext cx="4503589" cy="203678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6EE3CA-20CF-450F-9462-3572543181FF}">
      <dsp:nvSpPr>
        <dsp:cNvPr id="0" name=""/>
        <dsp:cNvSpPr/>
      </dsp:nvSpPr>
      <dsp:spPr>
        <a:xfrm>
          <a:off x="0" y="250534"/>
          <a:ext cx="6638530" cy="129937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15224" tIns="312420" rIns="515224" bIns="142240" numCol="1" spcCol="1270" anchor="t" anchorCtr="0">
          <a:noAutofit/>
        </a:bodyPr>
        <a:lstStyle/>
        <a:p>
          <a:pPr marL="228600" lvl="1" indent="-228600" algn="l" defTabSz="889000">
            <a:lnSpc>
              <a:spcPct val="90000"/>
            </a:lnSpc>
            <a:spcBef>
              <a:spcPct val="0"/>
            </a:spcBef>
            <a:spcAft>
              <a:spcPct val="15000"/>
            </a:spcAft>
            <a:buChar char="••"/>
          </a:pPr>
          <a:r>
            <a:rPr lang="de-DE" sz="2000" kern="1200" dirty="0"/>
            <a:t>erfasst die in der Klasse 10 erbrachten Leistungen unter Berücksichtigung der Leistungsentwicklung im Verlauf des gesamten Schuljahres</a:t>
          </a:r>
          <a:endParaRPr lang="en-US" sz="2000" kern="1200" dirty="0"/>
        </a:p>
      </dsp:txBody>
      <dsp:txXfrm>
        <a:off x="0" y="250534"/>
        <a:ext cx="6638530" cy="1299375"/>
      </dsp:txXfrm>
    </dsp:sp>
    <dsp:sp modelId="{955AA514-2033-40CE-97FC-7501E78F5F10}">
      <dsp:nvSpPr>
        <dsp:cNvPr id="0" name=""/>
        <dsp:cNvSpPr/>
      </dsp:nvSpPr>
      <dsp:spPr>
        <a:xfrm>
          <a:off x="331926" y="29134"/>
          <a:ext cx="4646971" cy="442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5644" tIns="0" rIns="175644" bIns="0" numCol="1" spcCol="1270" anchor="ctr" anchorCtr="0">
          <a:noAutofit/>
        </a:bodyPr>
        <a:lstStyle/>
        <a:p>
          <a:pPr lvl="0" algn="l" defTabSz="1066800">
            <a:lnSpc>
              <a:spcPct val="90000"/>
            </a:lnSpc>
            <a:spcBef>
              <a:spcPct val="0"/>
            </a:spcBef>
            <a:spcAft>
              <a:spcPct val="35000"/>
            </a:spcAft>
          </a:pPr>
          <a:r>
            <a:rPr lang="de-DE" sz="2400" b="1" kern="1200" dirty="0"/>
            <a:t>Vornote</a:t>
          </a:r>
          <a:endParaRPr lang="en-US" sz="2400" b="1" kern="1200" dirty="0"/>
        </a:p>
      </dsp:txBody>
      <dsp:txXfrm>
        <a:off x="353542" y="50750"/>
        <a:ext cx="4603739" cy="399568"/>
      </dsp:txXfrm>
    </dsp:sp>
    <dsp:sp modelId="{642F0858-CD56-40F3-8BBB-05741F89D881}">
      <dsp:nvSpPr>
        <dsp:cNvPr id="0" name=""/>
        <dsp:cNvSpPr/>
      </dsp:nvSpPr>
      <dsp:spPr>
        <a:xfrm>
          <a:off x="0" y="1852309"/>
          <a:ext cx="6638530" cy="1701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15224" tIns="312420" rIns="515224" bIns="142240" numCol="1" spcCol="1270" anchor="t" anchorCtr="0">
          <a:noAutofit/>
        </a:bodyPr>
        <a:lstStyle/>
        <a:p>
          <a:pPr marL="228600" lvl="1" indent="-228600" algn="l" defTabSz="889000">
            <a:lnSpc>
              <a:spcPct val="90000"/>
            </a:lnSpc>
            <a:spcBef>
              <a:spcPct val="0"/>
            </a:spcBef>
            <a:spcAft>
              <a:spcPct val="15000"/>
            </a:spcAft>
            <a:buChar char="••"/>
          </a:pPr>
          <a:r>
            <a:rPr lang="de-DE" sz="2000" kern="1200" dirty="0"/>
            <a:t>Erstkorrektur durch Fachkraft</a:t>
          </a:r>
          <a:endParaRPr lang="en-US" sz="2000" kern="1200" dirty="0"/>
        </a:p>
        <a:p>
          <a:pPr marL="228600" lvl="1" indent="-228600" algn="l" defTabSz="889000">
            <a:lnSpc>
              <a:spcPct val="90000"/>
            </a:lnSpc>
            <a:spcBef>
              <a:spcPct val="0"/>
            </a:spcBef>
            <a:spcAft>
              <a:spcPct val="15000"/>
            </a:spcAft>
            <a:buChar char="••"/>
          </a:pPr>
          <a:r>
            <a:rPr lang="de-DE" sz="2000" kern="1200" dirty="0"/>
            <a:t>Zweitkorrektur durch weitere Fachkraft</a:t>
          </a:r>
          <a:endParaRPr lang="en-US" sz="2000" kern="1200" dirty="0"/>
        </a:p>
        <a:p>
          <a:pPr marL="228600" lvl="1" indent="-228600" algn="l" defTabSz="889000">
            <a:lnSpc>
              <a:spcPct val="90000"/>
            </a:lnSpc>
            <a:spcBef>
              <a:spcPct val="0"/>
            </a:spcBef>
            <a:spcAft>
              <a:spcPct val="15000"/>
            </a:spcAft>
            <a:buChar char="••"/>
          </a:pPr>
          <a:r>
            <a:rPr lang="de-DE" sz="2000" kern="1200" dirty="0"/>
            <a:t>Bei Abweichungen: Lehrkräfte einigen sich oder dritte Korrektur</a:t>
          </a:r>
          <a:endParaRPr lang="en-US" sz="2000" kern="1200" dirty="0"/>
        </a:p>
      </dsp:txBody>
      <dsp:txXfrm>
        <a:off x="0" y="1852309"/>
        <a:ext cx="6638530" cy="1701000"/>
      </dsp:txXfrm>
    </dsp:sp>
    <dsp:sp modelId="{38835033-7E39-48D0-B73F-17ED8B9C2612}">
      <dsp:nvSpPr>
        <dsp:cNvPr id="0" name=""/>
        <dsp:cNvSpPr/>
      </dsp:nvSpPr>
      <dsp:spPr>
        <a:xfrm>
          <a:off x="331926" y="1630909"/>
          <a:ext cx="4646971" cy="442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5644" tIns="0" rIns="175644" bIns="0" numCol="1" spcCol="1270" anchor="ctr" anchorCtr="0">
          <a:noAutofit/>
        </a:bodyPr>
        <a:lstStyle/>
        <a:p>
          <a:pPr lvl="0" algn="l" defTabSz="1066800">
            <a:lnSpc>
              <a:spcPct val="90000"/>
            </a:lnSpc>
            <a:spcBef>
              <a:spcPct val="0"/>
            </a:spcBef>
            <a:spcAft>
              <a:spcPct val="35000"/>
            </a:spcAft>
          </a:pPr>
          <a:r>
            <a:rPr lang="de-DE" sz="2400" b="1" kern="1200" dirty="0"/>
            <a:t>Prüfungsnote</a:t>
          </a:r>
          <a:endParaRPr lang="en-US" sz="1800" b="1" kern="1200" dirty="0"/>
        </a:p>
      </dsp:txBody>
      <dsp:txXfrm>
        <a:off x="353542" y="1652525"/>
        <a:ext cx="4603739" cy="39956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6EE3CA-20CF-450F-9462-3572543181FF}">
      <dsp:nvSpPr>
        <dsp:cNvPr id="0" name=""/>
        <dsp:cNvSpPr/>
      </dsp:nvSpPr>
      <dsp:spPr>
        <a:xfrm>
          <a:off x="0" y="30222"/>
          <a:ext cx="6638530" cy="1104443"/>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15224" tIns="583184" rIns="515224" bIns="170688" numCol="1" spcCol="1270" anchor="t" anchorCtr="0">
          <a:noAutofit/>
        </a:bodyPr>
        <a:lstStyle/>
        <a:p>
          <a:pPr marL="228600" lvl="1" indent="-228600" algn="l" defTabSz="1066800">
            <a:lnSpc>
              <a:spcPct val="90000"/>
            </a:lnSpc>
            <a:spcBef>
              <a:spcPct val="0"/>
            </a:spcBef>
            <a:spcAft>
              <a:spcPct val="15000"/>
            </a:spcAft>
            <a:buChar char="••"/>
          </a:pPr>
          <a:r>
            <a:rPr lang="de-DE" sz="2400" kern="1200" dirty="0"/>
            <a:t>Freiwillige mündliche Prüfung möglich</a:t>
          </a:r>
          <a:endParaRPr lang="en-US" sz="2400" kern="1200" dirty="0"/>
        </a:p>
      </dsp:txBody>
      <dsp:txXfrm>
        <a:off x="0" y="30222"/>
        <a:ext cx="6638530" cy="1104443"/>
      </dsp:txXfrm>
    </dsp:sp>
    <dsp:sp modelId="{955AA514-2033-40CE-97FC-7501E78F5F10}">
      <dsp:nvSpPr>
        <dsp:cNvPr id="0" name=""/>
        <dsp:cNvSpPr/>
      </dsp:nvSpPr>
      <dsp:spPr>
        <a:xfrm>
          <a:off x="93931" y="0"/>
          <a:ext cx="4471594" cy="49339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5644" tIns="0" rIns="175644" bIns="0" numCol="1" spcCol="1270" anchor="ctr" anchorCtr="0">
          <a:noAutofit/>
        </a:bodyPr>
        <a:lstStyle/>
        <a:p>
          <a:pPr lvl="0" algn="l" defTabSz="1066800">
            <a:lnSpc>
              <a:spcPct val="90000"/>
            </a:lnSpc>
            <a:spcBef>
              <a:spcPct val="0"/>
            </a:spcBef>
            <a:spcAft>
              <a:spcPct val="35000"/>
            </a:spcAft>
          </a:pPr>
          <a:r>
            <a:rPr lang="en-US" sz="2400" kern="1200" dirty="0" err="1"/>
            <a:t>Abweichung</a:t>
          </a:r>
          <a:r>
            <a:rPr lang="en-US" sz="2400" kern="1200" dirty="0"/>
            <a:t> um 2 </a:t>
          </a:r>
          <a:r>
            <a:rPr lang="en-US" sz="2400" kern="1200" dirty="0" err="1"/>
            <a:t>Notenstufen</a:t>
          </a:r>
          <a:endParaRPr lang="en-US" sz="2400" kern="1200" dirty="0"/>
        </a:p>
      </dsp:txBody>
      <dsp:txXfrm>
        <a:off x="118017" y="24086"/>
        <a:ext cx="4423422" cy="445222"/>
      </dsp:txXfrm>
    </dsp:sp>
    <dsp:sp modelId="{642F0858-CD56-40F3-8BBB-05741F89D881}">
      <dsp:nvSpPr>
        <dsp:cNvPr id="0" name=""/>
        <dsp:cNvSpPr/>
      </dsp:nvSpPr>
      <dsp:spPr>
        <a:xfrm>
          <a:off x="0" y="1311301"/>
          <a:ext cx="6638530" cy="13891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15224" tIns="583184" rIns="515224" bIns="170688" numCol="1" spcCol="1270" anchor="t" anchorCtr="0">
          <a:noAutofit/>
        </a:bodyPr>
        <a:lstStyle/>
        <a:p>
          <a:pPr marL="228600" lvl="1" indent="-228600" algn="l" defTabSz="1066800">
            <a:lnSpc>
              <a:spcPct val="90000"/>
            </a:lnSpc>
            <a:spcBef>
              <a:spcPct val="0"/>
            </a:spcBef>
            <a:spcAft>
              <a:spcPct val="15000"/>
            </a:spcAft>
            <a:buChar char="••"/>
          </a:pPr>
          <a:r>
            <a:rPr lang="de-DE" sz="2400" kern="1200" dirty="0"/>
            <a:t>Mündliche Prüfung verpflichtend</a:t>
          </a:r>
          <a:endParaRPr lang="en-US" sz="2400" kern="1200" dirty="0"/>
        </a:p>
      </dsp:txBody>
      <dsp:txXfrm>
        <a:off x="0" y="1311301"/>
        <a:ext cx="6638530" cy="1389150"/>
      </dsp:txXfrm>
    </dsp:sp>
    <dsp:sp modelId="{38835033-7E39-48D0-B73F-17ED8B9C2612}">
      <dsp:nvSpPr>
        <dsp:cNvPr id="0" name=""/>
        <dsp:cNvSpPr/>
      </dsp:nvSpPr>
      <dsp:spPr>
        <a:xfrm>
          <a:off x="106458" y="1250735"/>
          <a:ext cx="4308625" cy="56975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5644" tIns="0" rIns="175644" bIns="0" numCol="1" spcCol="1270" anchor="ctr" anchorCtr="0">
          <a:noAutofit/>
        </a:bodyPr>
        <a:lstStyle/>
        <a:p>
          <a:pPr lvl="0" algn="l" defTabSz="1066800">
            <a:lnSpc>
              <a:spcPct val="90000"/>
            </a:lnSpc>
            <a:spcBef>
              <a:spcPct val="0"/>
            </a:spcBef>
            <a:spcAft>
              <a:spcPct val="35000"/>
            </a:spcAft>
          </a:pPr>
          <a:r>
            <a:rPr lang="de-DE" sz="2400" kern="1200" dirty="0"/>
            <a:t>Abweichung um 3 Notenstufen</a:t>
          </a:r>
          <a:endParaRPr lang="en-US" sz="2400" kern="1200" dirty="0"/>
        </a:p>
      </dsp:txBody>
      <dsp:txXfrm>
        <a:off x="134271" y="1278548"/>
        <a:ext cx="4252999" cy="51413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3FE93A-2595-4451-BEB8-E7219B83070A}">
      <dsp:nvSpPr>
        <dsp:cNvPr id="0" name=""/>
        <dsp:cNvSpPr/>
      </dsp:nvSpPr>
      <dsp:spPr>
        <a:xfrm>
          <a:off x="0" y="78353"/>
          <a:ext cx="6894137" cy="716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de-DE" sz="1800" kern="1200" dirty="0"/>
            <a:t>Smartphone/ Smartwatch/ andere elektronische Kommunikation werden vor der Prüfung eingesammelt!</a:t>
          </a:r>
          <a:endParaRPr lang="en-US" sz="1800" kern="1200" dirty="0"/>
        </a:p>
      </dsp:txBody>
      <dsp:txXfrm>
        <a:off x="34954" y="113307"/>
        <a:ext cx="6824229" cy="646132"/>
      </dsp:txXfrm>
    </dsp:sp>
    <dsp:sp modelId="{542AA9CB-4C59-4A52-B0BE-3AC4D483F40F}">
      <dsp:nvSpPr>
        <dsp:cNvPr id="0" name=""/>
        <dsp:cNvSpPr/>
      </dsp:nvSpPr>
      <dsp:spPr>
        <a:xfrm>
          <a:off x="0" y="846233"/>
          <a:ext cx="6894137" cy="716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de-DE" sz="1800" kern="1200" dirty="0"/>
            <a:t>Auch das Mitführen im ausgeschalteten Zustand (z.B. in der Tasche) ist verboten!</a:t>
          </a:r>
          <a:endParaRPr lang="en-US" sz="1800" kern="1200" dirty="0"/>
        </a:p>
      </dsp:txBody>
      <dsp:txXfrm>
        <a:off x="34954" y="881187"/>
        <a:ext cx="6824229" cy="646132"/>
      </dsp:txXfrm>
    </dsp:sp>
    <dsp:sp modelId="{080DF07B-621B-4631-95FE-CDDB3C06D393}">
      <dsp:nvSpPr>
        <dsp:cNvPr id="0" name=""/>
        <dsp:cNvSpPr/>
      </dsp:nvSpPr>
      <dsp:spPr>
        <a:xfrm>
          <a:off x="0" y="1614113"/>
          <a:ext cx="6894137" cy="716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de-DE" sz="1800" kern="1200" dirty="0"/>
            <a:t>Der Prüfungsraum darf nur mit Erlaubnis der Aufsicht verlassen werden!</a:t>
          </a:r>
          <a:endParaRPr lang="en-US" sz="1800" kern="1200" dirty="0"/>
        </a:p>
      </dsp:txBody>
      <dsp:txXfrm>
        <a:off x="34954" y="1649067"/>
        <a:ext cx="6824229" cy="646132"/>
      </dsp:txXfrm>
    </dsp:sp>
    <dsp:sp modelId="{44C6A095-E23B-4754-8CED-F0999EE91F2A}">
      <dsp:nvSpPr>
        <dsp:cNvPr id="0" name=""/>
        <dsp:cNvSpPr/>
      </dsp:nvSpPr>
      <dsp:spPr>
        <a:xfrm>
          <a:off x="0" y="2381992"/>
          <a:ext cx="6894137" cy="716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de-DE" sz="1800" kern="1200"/>
            <a:t>Alle Täuschungsversuche sind verboten: sprechen, austauschen von Material etc.</a:t>
          </a:r>
          <a:endParaRPr lang="en-US" sz="1800" kern="1200"/>
        </a:p>
      </dsp:txBody>
      <dsp:txXfrm>
        <a:off x="34954" y="2416946"/>
        <a:ext cx="6824229" cy="646132"/>
      </dsp:txXfrm>
    </dsp:sp>
    <dsp:sp modelId="{FE94EB43-3879-4DDD-B45D-AA76D3E7BCCD}">
      <dsp:nvSpPr>
        <dsp:cNvPr id="0" name=""/>
        <dsp:cNvSpPr/>
      </dsp:nvSpPr>
      <dsp:spPr>
        <a:xfrm>
          <a:off x="0" y="3149873"/>
          <a:ext cx="6894137" cy="716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de-DE" sz="1800" kern="1200"/>
            <a:t>Es darf nur ein dokumentechter Stift verwendet werden!</a:t>
          </a:r>
          <a:endParaRPr lang="en-US" sz="1800" kern="1200"/>
        </a:p>
      </dsp:txBody>
      <dsp:txXfrm>
        <a:off x="34954" y="3184827"/>
        <a:ext cx="6824229" cy="64613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0093E3A7-EC29-4EA4-909E-1A0107CBF2A2}"/>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xmlns="" id="{70276660-E75D-43E3-A16B-4C0C6E0097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xmlns="" id="{3739E4D6-8CAB-48BB-A427-3536BFC9CD17}"/>
              </a:ext>
            </a:extLst>
          </p:cNvPr>
          <p:cNvSpPr>
            <a:spLocks noGrp="1"/>
          </p:cNvSpPr>
          <p:nvPr>
            <p:ph type="dt" sz="half" idx="10"/>
          </p:nvPr>
        </p:nvSpPr>
        <p:spPr/>
        <p:txBody>
          <a:bodyPr/>
          <a:lstStyle/>
          <a:p>
            <a:fld id="{725776BB-1034-4093-8FFF-DFD87558CEA4}" type="datetimeFigureOut">
              <a:rPr lang="de-DE" smtClean="0"/>
              <a:t>01.05.2022</a:t>
            </a:fld>
            <a:endParaRPr lang="de-DE"/>
          </a:p>
        </p:txBody>
      </p:sp>
      <p:sp>
        <p:nvSpPr>
          <p:cNvPr id="5" name="Fußzeilenplatzhalter 4">
            <a:extLst>
              <a:ext uri="{FF2B5EF4-FFF2-40B4-BE49-F238E27FC236}">
                <a16:creationId xmlns:a16="http://schemas.microsoft.com/office/drawing/2014/main" xmlns="" id="{6273A501-46AC-4EB9-836F-824A2CD15BC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24F17835-E6B7-4BCD-9E0F-FF91D3EDFA4E}"/>
              </a:ext>
            </a:extLst>
          </p:cNvPr>
          <p:cNvSpPr>
            <a:spLocks noGrp="1"/>
          </p:cNvSpPr>
          <p:nvPr>
            <p:ph type="sldNum" sz="quarter" idx="12"/>
          </p:nvPr>
        </p:nvSpPr>
        <p:spPr/>
        <p:txBody>
          <a:bodyPr/>
          <a:lstStyle/>
          <a:p>
            <a:fld id="{E98150E9-58B5-4D7A-BFCA-91A2FB972A5A}" type="slidenum">
              <a:rPr lang="de-DE" smtClean="0"/>
              <a:t>‹Nr.›</a:t>
            </a:fld>
            <a:endParaRPr lang="de-DE"/>
          </a:p>
        </p:txBody>
      </p:sp>
    </p:spTree>
    <p:extLst>
      <p:ext uri="{BB962C8B-B14F-4D97-AF65-F5344CB8AC3E}">
        <p14:creationId xmlns:p14="http://schemas.microsoft.com/office/powerpoint/2010/main" val="711474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1706C23-9902-4E48-AD0A-262391C97D59}"/>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xmlns="" id="{C215C4D9-F17F-4CA4-ABCD-F8C817E5BA17}"/>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988203DC-ABFE-4ED0-B783-65DEE031E9C0}"/>
              </a:ext>
            </a:extLst>
          </p:cNvPr>
          <p:cNvSpPr>
            <a:spLocks noGrp="1"/>
          </p:cNvSpPr>
          <p:nvPr>
            <p:ph type="dt" sz="half" idx="10"/>
          </p:nvPr>
        </p:nvSpPr>
        <p:spPr/>
        <p:txBody>
          <a:bodyPr/>
          <a:lstStyle/>
          <a:p>
            <a:fld id="{725776BB-1034-4093-8FFF-DFD87558CEA4}" type="datetimeFigureOut">
              <a:rPr lang="de-DE" smtClean="0"/>
              <a:t>01.05.2022</a:t>
            </a:fld>
            <a:endParaRPr lang="de-DE"/>
          </a:p>
        </p:txBody>
      </p:sp>
      <p:sp>
        <p:nvSpPr>
          <p:cNvPr id="5" name="Fußzeilenplatzhalter 4">
            <a:extLst>
              <a:ext uri="{FF2B5EF4-FFF2-40B4-BE49-F238E27FC236}">
                <a16:creationId xmlns:a16="http://schemas.microsoft.com/office/drawing/2014/main" xmlns="" id="{ED18F092-3C1D-4588-8A3C-34E57B29A6F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FC7F5C3B-2EC3-44BB-9E77-2ED93BA76D97}"/>
              </a:ext>
            </a:extLst>
          </p:cNvPr>
          <p:cNvSpPr>
            <a:spLocks noGrp="1"/>
          </p:cNvSpPr>
          <p:nvPr>
            <p:ph type="sldNum" sz="quarter" idx="12"/>
          </p:nvPr>
        </p:nvSpPr>
        <p:spPr/>
        <p:txBody>
          <a:bodyPr/>
          <a:lstStyle/>
          <a:p>
            <a:fld id="{E98150E9-58B5-4D7A-BFCA-91A2FB972A5A}" type="slidenum">
              <a:rPr lang="de-DE" smtClean="0"/>
              <a:t>‹Nr.›</a:t>
            </a:fld>
            <a:endParaRPr lang="de-DE"/>
          </a:p>
        </p:txBody>
      </p:sp>
    </p:spTree>
    <p:extLst>
      <p:ext uri="{BB962C8B-B14F-4D97-AF65-F5344CB8AC3E}">
        <p14:creationId xmlns:p14="http://schemas.microsoft.com/office/powerpoint/2010/main" val="1677695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xmlns="" id="{622A103F-95C3-4E77-93F7-1D724987299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xmlns="" id="{3E5C45AF-4E57-4A30-83BD-1ADEFDE628AE}"/>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5D3610AB-5838-4F3C-B984-803C1A617AAF}"/>
              </a:ext>
            </a:extLst>
          </p:cNvPr>
          <p:cNvSpPr>
            <a:spLocks noGrp="1"/>
          </p:cNvSpPr>
          <p:nvPr>
            <p:ph type="dt" sz="half" idx="10"/>
          </p:nvPr>
        </p:nvSpPr>
        <p:spPr/>
        <p:txBody>
          <a:bodyPr/>
          <a:lstStyle/>
          <a:p>
            <a:fld id="{725776BB-1034-4093-8FFF-DFD87558CEA4}" type="datetimeFigureOut">
              <a:rPr lang="de-DE" smtClean="0"/>
              <a:t>01.05.2022</a:t>
            </a:fld>
            <a:endParaRPr lang="de-DE"/>
          </a:p>
        </p:txBody>
      </p:sp>
      <p:sp>
        <p:nvSpPr>
          <p:cNvPr id="5" name="Fußzeilenplatzhalter 4">
            <a:extLst>
              <a:ext uri="{FF2B5EF4-FFF2-40B4-BE49-F238E27FC236}">
                <a16:creationId xmlns:a16="http://schemas.microsoft.com/office/drawing/2014/main" xmlns="" id="{316136F0-C09A-4BEF-A4AA-6765985628D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99F84CE3-C395-4651-BF8C-8E14D0F6A9EC}"/>
              </a:ext>
            </a:extLst>
          </p:cNvPr>
          <p:cNvSpPr>
            <a:spLocks noGrp="1"/>
          </p:cNvSpPr>
          <p:nvPr>
            <p:ph type="sldNum" sz="quarter" idx="12"/>
          </p:nvPr>
        </p:nvSpPr>
        <p:spPr/>
        <p:txBody>
          <a:bodyPr/>
          <a:lstStyle/>
          <a:p>
            <a:fld id="{E98150E9-58B5-4D7A-BFCA-91A2FB972A5A}" type="slidenum">
              <a:rPr lang="de-DE" smtClean="0"/>
              <a:t>‹Nr.›</a:t>
            </a:fld>
            <a:endParaRPr lang="de-DE"/>
          </a:p>
        </p:txBody>
      </p:sp>
    </p:spTree>
    <p:extLst>
      <p:ext uri="{BB962C8B-B14F-4D97-AF65-F5344CB8AC3E}">
        <p14:creationId xmlns:p14="http://schemas.microsoft.com/office/powerpoint/2010/main" val="2425171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0854C239-3AB5-4C6B-9B13-7363CB9DB58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xmlns="" id="{25A49312-3EFF-48C7-B7D9-D6960491154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C6349802-63C5-4FEE-B148-9E1D6CEB97C4}"/>
              </a:ext>
            </a:extLst>
          </p:cNvPr>
          <p:cNvSpPr>
            <a:spLocks noGrp="1"/>
          </p:cNvSpPr>
          <p:nvPr>
            <p:ph type="dt" sz="half" idx="10"/>
          </p:nvPr>
        </p:nvSpPr>
        <p:spPr/>
        <p:txBody>
          <a:bodyPr/>
          <a:lstStyle/>
          <a:p>
            <a:fld id="{725776BB-1034-4093-8FFF-DFD87558CEA4}" type="datetimeFigureOut">
              <a:rPr lang="de-DE" smtClean="0"/>
              <a:t>01.05.2022</a:t>
            </a:fld>
            <a:endParaRPr lang="de-DE"/>
          </a:p>
        </p:txBody>
      </p:sp>
      <p:sp>
        <p:nvSpPr>
          <p:cNvPr id="5" name="Fußzeilenplatzhalter 4">
            <a:extLst>
              <a:ext uri="{FF2B5EF4-FFF2-40B4-BE49-F238E27FC236}">
                <a16:creationId xmlns:a16="http://schemas.microsoft.com/office/drawing/2014/main" xmlns="" id="{45BD82D8-998F-4AC0-B41F-C0C3D419899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DCBAE3A3-36F9-401A-A2E9-6D448214257A}"/>
              </a:ext>
            </a:extLst>
          </p:cNvPr>
          <p:cNvSpPr>
            <a:spLocks noGrp="1"/>
          </p:cNvSpPr>
          <p:nvPr>
            <p:ph type="sldNum" sz="quarter" idx="12"/>
          </p:nvPr>
        </p:nvSpPr>
        <p:spPr/>
        <p:txBody>
          <a:bodyPr/>
          <a:lstStyle/>
          <a:p>
            <a:fld id="{E98150E9-58B5-4D7A-BFCA-91A2FB972A5A}" type="slidenum">
              <a:rPr lang="de-DE" smtClean="0"/>
              <a:t>‹Nr.›</a:t>
            </a:fld>
            <a:endParaRPr lang="de-DE"/>
          </a:p>
        </p:txBody>
      </p:sp>
    </p:spTree>
    <p:extLst>
      <p:ext uri="{BB962C8B-B14F-4D97-AF65-F5344CB8AC3E}">
        <p14:creationId xmlns:p14="http://schemas.microsoft.com/office/powerpoint/2010/main" val="2269459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43A8BE9-E6EC-4AE3-96F4-0EF0BCA7E05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xmlns="" id="{4FC05C15-42FC-4F5B-8012-2DDA356998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xmlns="" id="{80B67A54-0897-4D22-912A-3907B3C28F2A}"/>
              </a:ext>
            </a:extLst>
          </p:cNvPr>
          <p:cNvSpPr>
            <a:spLocks noGrp="1"/>
          </p:cNvSpPr>
          <p:nvPr>
            <p:ph type="dt" sz="half" idx="10"/>
          </p:nvPr>
        </p:nvSpPr>
        <p:spPr/>
        <p:txBody>
          <a:bodyPr/>
          <a:lstStyle/>
          <a:p>
            <a:fld id="{725776BB-1034-4093-8FFF-DFD87558CEA4}" type="datetimeFigureOut">
              <a:rPr lang="de-DE" smtClean="0"/>
              <a:t>01.05.2022</a:t>
            </a:fld>
            <a:endParaRPr lang="de-DE"/>
          </a:p>
        </p:txBody>
      </p:sp>
      <p:sp>
        <p:nvSpPr>
          <p:cNvPr id="5" name="Fußzeilenplatzhalter 4">
            <a:extLst>
              <a:ext uri="{FF2B5EF4-FFF2-40B4-BE49-F238E27FC236}">
                <a16:creationId xmlns:a16="http://schemas.microsoft.com/office/drawing/2014/main" xmlns="" id="{9D84C5DF-3AFE-489C-BF2B-51693200B19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9CE4786D-655A-4676-9CFD-7CDBF6398AFE}"/>
              </a:ext>
            </a:extLst>
          </p:cNvPr>
          <p:cNvSpPr>
            <a:spLocks noGrp="1"/>
          </p:cNvSpPr>
          <p:nvPr>
            <p:ph type="sldNum" sz="quarter" idx="12"/>
          </p:nvPr>
        </p:nvSpPr>
        <p:spPr/>
        <p:txBody>
          <a:bodyPr/>
          <a:lstStyle/>
          <a:p>
            <a:fld id="{E98150E9-58B5-4D7A-BFCA-91A2FB972A5A}" type="slidenum">
              <a:rPr lang="de-DE" smtClean="0"/>
              <a:t>‹Nr.›</a:t>
            </a:fld>
            <a:endParaRPr lang="de-DE"/>
          </a:p>
        </p:txBody>
      </p:sp>
    </p:spTree>
    <p:extLst>
      <p:ext uri="{BB962C8B-B14F-4D97-AF65-F5344CB8AC3E}">
        <p14:creationId xmlns:p14="http://schemas.microsoft.com/office/powerpoint/2010/main" val="336803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1A14ED8-A22C-4212-AAB7-45F16CAA2F4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xmlns="" id="{D6A8DBAD-AA3C-41B7-8A75-2197026C673C}"/>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xmlns="" id="{9F3FE446-4ED3-42EA-A446-B144E2F670CE}"/>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xmlns="" id="{CB3573DA-6AC7-4C55-A6DD-B33E6CE0BD60}"/>
              </a:ext>
            </a:extLst>
          </p:cNvPr>
          <p:cNvSpPr>
            <a:spLocks noGrp="1"/>
          </p:cNvSpPr>
          <p:nvPr>
            <p:ph type="dt" sz="half" idx="10"/>
          </p:nvPr>
        </p:nvSpPr>
        <p:spPr/>
        <p:txBody>
          <a:bodyPr/>
          <a:lstStyle/>
          <a:p>
            <a:fld id="{725776BB-1034-4093-8FFF-DFD87558CEA4}" type="datetimeFigureOut">
              <a:rPr lang="de-DE" smtClean="0"/>
              <a:t>01.05.2022</a:t>
            </a:fld>
            <a:endParaRPr lang="de-DE"/>
          </a:p>
        </p:txBody>
      </p:sp>
      <p:sp>
        <p:nvSpPr>
          <p:cNvPr id="6" name="Fußzeilenplatzhalter 5">
            <a:extLst>
              <a:ext uri="{FF2B5EF4-FFF2-40B4-BE49-F238E27FC236}">
                <a16:creationId xmlns:a16="http://schemas.microsoft.com/office/drawing/2014/main" xmlns="" id="{7E85EEFF-DC7B-44CF-9CC1-68BD4BCBD7E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xmlns="" id="{4E90484C-3CFF-43B4-9FA5-C7EAB7D38FA9}"/>
              </a:ext>
            </a:extLst>
          </p:cNvPr>
          <p:cNvSpPr>
            <a:spLocks noGrp="1"/>
          </p:cNvSpPr>
          <p:nvPr>
            <p:ph type="sldNum" sz="quarter" idx="12"/>
          </p:nvPr>
        </p:nvSpPr>
        <p:spPr/>
        <p:txBody>
          <a:bodyPr/>
          <a:lstStyle/>
          <a:p>
            <a:fld id="{E98150E9-58B5-4D7A-BFCA-91A2FB972A5A}" type="slidenum">
              <a:rPr lang="de-DE" smtClean="0"/>
              <a:t>‹Nr.›</a:t>
            </a:fld>
            <a:endParaRPr lang="de-DE"/>
          </a:p>
        </p:txBody>
      </p:sp>
    </p:spTree>
    <p:extLst>
      <p:ext uri="{BB962C8B-B14F-4D97-AF65-F5344CB8AC3E}">
        <p14:creationId xmlns:p14="http://schemas.microsoft.com/office/powerpoint/2010/main" val="2303320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23AC2B1-F045-4EE3-B16F-19E46D358A8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xmlns="" id="{9981A257-C313-47AD-A66F-7C4AD1CB25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xmlns="" id="{46A1E258-E4A3-43CB-BE49-298CD931448B}"/>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xmlns="" id="{30FC5B87-1571-4028-8112-EFAB7EC7B4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xmlns="" id="{8ABD8BC6-21FF-4F81-83F0-6314CD4F2083}"/>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xmlns="" id="{DE1C5F1E-E1CF-4235-B263-32233EC7ACEB}"/>
              </a:ext>
            </a:extLst>
          </p:cNvPr>
          <p:cNvSpPr>
            <a:spLocks noGrp="1"/>
          </p:cNvSpPr>
          <p:nvPr>
            <p:ph type="dt" sz="half" idx="10"/>
          </p:nvPr>
        </p:nvSpPr>
        <p:spPr/>
        <p:txBody>
          <a:bodyPr/>
          <a:lstStyle/>
          <a:p>
            <a:fld id="{725776BB-1034-4093-8FFF-DFD87558CEA4}" type="datetimeFigureOut">
              <a:rPr lang="de-DE" smtClean="0"/>
              <a:t>01.05.2022</a:t>
            </a:fld>
            <a:endParaRPr lang="de-DE"/>
          </a:p>
        </p:txBody>
      </p:sp>
      <p:sp>
        <p:nvSpPr>
          <p:cNvPr id="8" name="Fußzeilenplatzhalter 7">
            <a:extLst>
              <a:ext uri="{FF2B5EF4-FFF2-40B4-BE49-F238E27FC236}">
                <a16:creationId xmlns:a16="http://schemas.microsoft.com/office/drawing/2014/main" xmlns="" id="{232639A9-6487-489B-BC9A-5661F27C6F0D}"/>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xmlns="" id="{2E2D45B9-8EAA-4428-83BB-23DE9522BAAA}"/>
              </a:ext>
            </a:extLst>
          </p:cNvPr>
          <p:cNvSpPr>
            <a:spLocks noGrp="1"/>
          </p:cNvSpPr>
          <p:nvPr>
            <p:ph type="sldNum" sz="quarter" idx="12"/>
          </p:nvPr>
        </p:nvSpPr>
        <p:spPr/>
        <p:txBody>
          <a:bodyPr/>
          <a:lstStyle/>
          <a:p>
            <a:fld id="{E98150E9-58B5-4D7A-BFCA-91A2FB972A5A}" type="slidenum">
              <a:rPr lang="de-DE" smtClean="0"/>
              <a:t>‹Nr.›</a:t>
            </a:fld>
            <a:endParaRPr lang="de-DE"/>
          </a:p>
        </p:txBody>
      </p:sp>
    </p:spTree>
    <p:extLst>
      <p:ext uri="{BB962C8B-B14F-4D97-AF65-F5344CB8AC3E}">
        <p14:creationId xmlns:p14="http://schemas.microsoft.com/office/powerpoint/2010/main" val="815555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E4EA7C9-F4EE-4403-BC74-F84F5C4D45FF}"/>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xmlns="" id="{3E2AF3A5-ECE0-4853-AD34-DCA583EC0BBA}"/>
              </a:ext>
            </a:extLst>
          </p:cNvPr>
          <p:cNvSpPr>
            <a:spLocks noGrp="1"/>
          </p:cNvSpPr>
          <p:nvPr>
            <p:ph type="dt" sz="half" idx="10"/>
          </p:nvPr>
        </p:nvSpPr>
        <p:spPr/>
        <p:txBody>
          <a:bodyPr/>
          <a:lstStyle/>
          <a:p>
            <a:fld id="{725776BB-1034-4093-8FFF-DFD87558CEA4}" type="datetimeFigureOut">
              <a:rPr lang="de-DE" smtClean="0"/>
              <a:t>01.05.2022</a:t>
            </a:fld>
            <a:endParaRPr lang="de-DE"/>
          </a:p>
        </p:txBody>
      </p:sp>
      <p:sp>
        <p:nvSpPr>
          <p:cNvPr id="4" name="Fußzeilenplatzhalter 3">
            <a:extLst>
              <a:ext uri="{FF2B5EF4-FFF2-40B4-BE49-F238E27FC236}">
                <a16:creationId xmlns:a16="http://schemas.microsoft.com/office/drawing/2014/main" xmlns="" id="{B89E8EEE-D1F1-4F77-BA8F-ADD9ED2AFF76}"/>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xmlns="" id="{D3C05B31-81E0-456B-ADF7-EFCA6CF4E745}"/>
              </a:ext>
            </a:extLst>
          </p:cNvPr>
          <p:cNvSpPr>
            <a:spLocks noGrp="1"/>
          </p:cNvSpPr>
          <p:nvPr>
            <p:ph type="sldNum" sz="quarter" idx="12"/>
          </p:nvPr>
        </p:nvSpPr>
        <p:spPr/>
        <p:txBody>
          <a:bodyPr/>
          <a:lstStyle/>
          <a:p>
            <a:fld id="{E98150E9-58B5-4D7A-BFCA-91A2FB972A5A}" type="slidenum">
              <a:rPr lang="de-DE" smtClean="0"/>
              <a:t>‹Nr.›</a:t>
            </a:fld>
            <a:endParaRPr lang="de-DE"/>
          </a:p>
        </p:txBody>
      </p:sp>
    </p:spTree>
    <p:extLst>
      <p:ext uri="{BB962C8B-B14F-4D97-AF65-F5344CB8AC3E}">
        <p14:creationId xmlns:p14="http://schemas.microsoft.com/office/powerpoint/2010/main" val="1794164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xmlns="" id="{2B6C42D5-7CD8-4011-9FC0-99F3C7E29DDA}"/>
              </a:ext>
            </a:extLst>
          </p:cNvPr>
          <p:cNvSpPr>
            <a:spLocks noGrp="1"/>
          </p:cNvSpPr>
          <p:nvPr>
            <p:ph type="dt" sz="half" idx="10"/>
          </p:nvPr>
        </p:nvSpPr>
        <p:spPr/>
        <p:txBody>
          <a:bodyPr/>
          <a:lstStyle/>
          <a:p>
            <a:fld id="{725776BB-1034-4093-8FFF-DFD87558CEA4}" type="datetimeFigureOut">
              <a:rPr lang="de-DE" smtClean="0"/>
              <a:t>01.05.2022</a:t>
            </a:fld>
            <a:endParaRPr lang="de-DE"/>
          </a:p>
        </p:txBody>
      </p:sp>
      <p:sp>
        <p:nvSpPr>
          <p:cNvPr id="3" name="Fußzeilenplatzhalter 2">
            <a:extLst>
              <a:ext uri="{FF2B5EF4-FFF2-40B4-BE49-F238E27FC236}">
                <a16:creationId xmlns:a16="http://schemas.microsoft.com/office/drawing/2014/main" xmlns="" id="{01CE0907-5CE2-47AA-B69B-97D03C0CFC43}"/>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xmlns="" id="{2254D1FD-6E42-4674-8433-C020E57B5243}"/>
              </a:ext>
            </a:extLst>
          </p:cNvPr>
          <p:cNvSpPr>
            <a:spLocks noGrp="1"/>
          </p:cNvSpPr>
          <p:nvPr>
            <p:ph type="sldNum" sz="quarter" idx="12"/>
          </p:nvPr>
        </p:nvSpPr>
        <p:spPr/>
        <p:txBody>
          <a:bodyPr/>
          <a:lstStyle/>
          <a:p>
            <a:fld id="{E98150E9-58B5-4D7A-BFCA-91A2FB972A5A}" type="slidenum">
              <a:rPr lang="de-DE" smtClean="0"/>
              <a:t>‹Nr.›</a:t>
            </a:fld>
            <a:endParaRPr lang="de-DE"/>
          </a:p>
        </p:txBody>
      </p:sp>
    </p:spTree>
    <p:extLst>
      <p:ext uri="{BB962C8B-B14F-4D97-AF65-F5344CB8AC3E}">
        <p14:creationId xmlns:p14="http://schemas.microsoft.com/office/powerpoint/2010/main" val="1505694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10699DE-599D-49C4-B827-F5FF878559E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xmlns="" id="{B5656B70-B717-47EF-9006-4E0E030179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xmlns="" id="{E98CC14B-8B23-4B07-8CA4-27989AA788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xmlns="" id="{DA0CC0BE-0533-43AF-BE36-FEA48498DD23}"/>
              </a:ext>
            </a:extLst>
          </p:cNvPr>
          <p:cNvSpPr>
            <a:spLocks noGrp="1"/>
          </p:cNvSpPr>
          <p:nvPr>
            <p:ph type="dt" sz="half" idx="10"/>
          </p:nvPr>
        </p:nvSpPr>
        <p:spPr/>
        <p:txBody>
          <a:bodyPr/>
          <a:lstStyle/>
          <a:p>
            <a:fld id="{725776BB-1034-4093-8FFF-DFD87558CEA4}" type="datetimeFigureOut">
              <a:rPr lang="de-DE" smtClean="0"/>
              <a:t>01.05.2022</a:t>
            </a:fld>
            <a:endParaRPr lang="de-DE"/>
          </a:p>
        </p:txBody>
      </p:sp>
      <p:sp>
        <p:nvSpPr>
          <p:cNvPr id="6" name="Fußzeilenplatzhalter 5">
            <a:extLst>
              <a:ext uri="{FF2B5EF4-FFF2-40B4-BE49-F238E27FC236}">
                <a16:creationId xmlns:a16="http://schemas.microsoft.com/office/drawing/2014/main" xmlns="" id="{A2449312-50F8-4F5C-8771-D9947027FCE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xmlns="" id="{58228CA3-179C-4D0F-B2D7-F6586537FB83}"/>
              </a:ext>
            </a:extLst>
          </p:cNvPr>
          <p:cNvSpPr>
            <a:spLocks noGrp="1"/>
          </p:cNvSpPr>
          <p:nvPr>
            <p:ph type="sldNum" sz="quarter" idx="12"/>
          </p:nvPr>
        </p:nvSpPr>
        <p:spPr/>
        <p:txBody>
          <a:bodyPr/>
          <a:lstStyle/>
          <a:p>
            <a:fld id="{E98150E9-58B5-4D7A-BFCA-91A2FB972A5A}" type="slidenum">
              <a:rPr lang="de-DE" smtClean="0"/>
              <a:t>‹Nr.›</a:t>
            </a:fld>
            <a:endParaRPr lang="de-DE"/>
          </a:p>
        </p:txBody>
      </p:sp>
    </p:spTree>
    <p:extLst>
      <p:ext uri="{BB962C8B-B14F-4D97-AF65-F5344CB8AC3E}">
        <p14:creationId xmlns:p14="http://schemas.microsoft.com/office/powerpoint/2010/main" val="3399701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CF3D990-AF41-4962-8FA5-E133A2EF6DF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xmlns="" id="{C830B820-2B37-482C-85DB-399E8ACAE5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xmlns="" id="{8D3CC96E-72E7-46A3-AC58-6F7D656B35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xmlns="" id="{E0CE1C59-D066-48F1-9223-2FB1CA921DE4}"/>
              </a:ext>
            </a:extLst>
          </p:cNvPr>
          <p:cNvSpPr>
            <a:spLocks noGrp="1"/>
          </p:cNvSpPr>
          <p:nvPr>
            <p:ph type="dt" sz="half" idx="10"/>
          </p:nvPr>
        </p:nvSpPr>
        <p:spPr/>
        <p:txBody>
          <a:bodyPr/>
          <a:lstStyle/>
          <a:p>
            <a:fld id="{725776BB-1034-4093-8FFF-DFD87558CEA4}" type="datetimeFigureOut">
              <a:rPr lang="de-DE" smtClean="0"/>
              <a:t>01.05.2022</a:t>
            </a:fld>
            <a:endParaRPr lang="de-DE"/>
          </a:p>
        </p:txBody>
      </p:sp>
      <p:sp>
        <p:nvSpPr>
          <p:cNvPr id="6" name="Fußzeilenplatzhalter 5">
            <a:extLst>
              <a:ext uri="{FF2B5EF4-FFF2-40B4-BE49-F238E27FC236}">
                <a16:creationId xmlns:a16="http://schemas.microsoft.com/office/drawing/2014/main" xmlns="" id="{8588E0B1-C2A5-4C26-8F80-9290CF1F256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xmlns="" id="{982852A5-C7F2-454A-B37F-FBB86656DFCD}"/>
              </a:ext>
            </a:extLst>
          </p:cNvPr>
          <p:cNvSpPr>
            <a:spLocks noGrp="1"/>
          </p:cNvSpPr>
          <p:nvPr>
            <p:ph type="sldNum" sz="quarter" idx="12"/>
          </p:nvPr>
        </p:nvSpPr>
        <p:spPr/>
        <p:txBody>
          <a:bodyPr/>
          <a:lstStyle/>
          <a:p>
            <a:fld id="{E98150E9-58B5-4D7A-BFCA-91A2FB972A5A}" type="slidenum">
              <a:rPr lang="de-DE" smtClean="0"/>
              <a:t>‹Nr.›</a:t>
            </a:fld>
            <a:endParaRPr lang="de-DE"/>
          </a:p>
        </p:txBody>
      </p:sp>
    </p:spTree>
    <p:extLst>
      <p:ext uri="{BB962C8B-B14F-4D97-AF65-F5344CB8AC3E}">
        <p14:creationId xmlns:p14="http://schemas.microsoft.com/office/powerpoint/2010/main" val="871385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xmlns="" id="{2A929A40-3EE0-4B4C-962F-5C7EFCB823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xmlns="" id="{94213C59-064D-4A44-A22A-BD07047AE5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604F9A63-61E7-45EF-805E-1B0607EA9F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5776BB-1034-4093-8FFF-DFD87558CEA4}" type="datetimeFigureOut">
              <a:rPr lang="de-DE" smtClean="0"/>
              <a:t>01.05.2022</a:t>
            </a:fld>
            <a:endParaRPr lang="de-DE"/>
          </a:p>
        </p:txBody>
      </p:sp>
      <p:sp>
        <p:nvSpPr>
          <p:cNvPr id="5" name="Fußzeilenplatzhalter 4">
            <a:extLst>
              <a:ext uri="{FF2B5EF4-FFF2-40B4-BE49-F238E27FC236}">
                <a16:creationId xmlns:a16="http://schemas.microsoft.com/office/drawing/2014/main" xmlns="" id="{A52E8C4B-57E9-482F-95D6-82C7F35128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xmlns="" id="{27790E2F-110D-496B-AF72-9C83C796F0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8150E9-58B5-4D7A-BFCA-91A2FB972A5A}" type="slidenum">
              <a:rPr lang="de-DE" smtClean="0"/>
              <a:t>‹Nr.›</a:t>
            </a:fld>
            <a:endParaRPr lang="de-DE"/>
          </a:p>
        </p:txBody>
      </p:sp>
    </p:spTree>
    <p:extLst>
      <p:ext uri="{BB962C8B-B14F-4D97-AF65-F5344CB8AC3E}">
        <p14:creationId xmlns:p14="http://schemas.microsoft.com/office/powerpoint/2010/main" val="29129027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28" name="Rectangle 70">
            <a:extLst>
              <a:ext uri="{FF2B5EF4-FFF2-40B4-BE49-F238E27FC236}">
                <a16:creationId xmlns:a16="http://schemas.microsoft.com/office/drawing/2014/main" xmlns="" id="{A3363022-C969-41E9-8EB2-E4C94908C1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9" name="Rectangle 72">
            <a:extLst>
              <a:ext uri="{FF2B5EF4-FFF2-40B4-BE49-F238E27FC236}">
                <a16:creationId xmlns:a16="http://schemas.microsoft.com/office/drawing/2014/main" xmlns="" id="{8D1AD6B3-BE88-4CEB-BA17-790657CC472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xmlns="" id="{EBF1A10F-84F2-4667-9D44-8FFBFC33F064}"/>
              </a:ext>
            </a:extLst>
          </p:cNvPr>
          <p:cNvSpPr>
            <a:spLocks noGrp="1"/>
          </p:cNvSpPr>
          <p:nvPr>
            <p:ph type="ctrTitle"/>
          </p:nvPr>
        </p:nvSpPr>
        <p:spPr>
          <a:xfrm>
            <a:off x="6590662" y="4267832"/>
            <a:ext cx="4805996" cy="1297115"/>
          </a:xfrm>
        </p:spPr>
        <p:txBody>
          <a:bodyPr anchor="t">
            <a:normAutofit fontScale="90000"/>
          </a:bodyPr>
          <a:lstStyle/>
          <a:p>
            <a:pPr algn="l"/>
            <a:r>
              <a:rPr lang="de-DE" sz="4000" dirty="0" smtClean="0">
                <a:solidFill>
                  <a:schemeClr val="tx2"/>
                </a:solidFill>
              </a:rPr>
              <a:t>Informationen für </a:t>
            </a:r>
            <a:r>
              <a:rPr lang="de-DE" sz="4000" dirty="0" err="1" smtClean="0">
                <a:solidFill>
                  <a:schemeClr val="tx2"/>
                </a:solidFill>
              </a:rPr>
              <a:t>SchülerInnen</a:t>
            </a:r>
            <a:r>
              <a:rPr lang="de-DE" sz="4000" dirty="0" smtClean="0">
                <a:solidFill>
                  <a:schemeClr val="tx2"/>
                </a:solidFill>
              </a:rPr>
              <a:t> und Eltern</a:t>
            </a:r>
            <a:endParaRPr lang="de-DE" sz="4000" dirty="0">
              <a:solidFill>
                <a:schemeClr val="tx2"/>
              </a:solidFill>
            </a:endParaRPr>
          </a:p>
        </p:txBody>
      </p:sp>
      <p:sp>
        <p:nvSpPr>
          <p:cNvPr id="3" name="Untertitel 2">
            <a:extLst>
              <a:ext uri="{FF2B5EF4-FFF2-40B4-BE49-F238E27FC236}">
                <a16:creationId xmlns:a16="http://schemas.microsoft.com/office/drawing/2014/main" xmlns="" id="{E423EC61-4297-4A06-B9AD-9B858DE874C1}"/>
              </a:ext>
            </a:extLst>
          </p:cNvPr>
          <p:cNvSpPr>
            <a:spLocks noGrp="1"/>
          </p:cNvSpPr>
          <p:nvPr>
            <p:ph type="subTitle" idx="1"/>
          </p:nvPr>
        </p:nvSpPr>
        <p:spPr>
          <a:xfrm>
            <a:off x="6590966" y="3428999"/>
            <a:ext cx="4805691" cy="838831"/>
          </a:xfrm>
        </p:spPr>
        <p:txBody>
          <a:bodyPr anchor="b">
            <a:normAutofit/>
          </a:bodyPr>
          <a:lstStyle/>
          <a:p>
            <a:pPr algn="l"/>
            <a:r>
              <a:rPr lang="de-DE" sz="2000" dirty="0">
                <a:solidFill>
                  <a:schemeClr val="tx2"/>
                </a:solidFill>
              </a:rPr>
              <a:t>Zentrale Abschlussprüfungen 2022</a:t>
            </a:r>
          </a:p>
        </p:txBody>
      </p:sp>
      <p:pic>
        <p:nvPicPr>
          <p:cNvPr id="1026" name="Picture 2" descr="Losbergschule">
            <a:extLst>
              <a:ext uri="{FF2B5EF4-FFF2-40B4-BE49-F238E27FC236}">
                <a16:creationId xmlns:a16="http://schemas.microsoft.com/office/drawing/2014/main" xmlns="" id="{7EC931EF-483B-4CB1-AE35-7A09B389418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06"/>
          <a:stretch/>
        </p:blipFill>
        <p:spPr bwMode="auto">
          <a:xfrm>
            <a:off x="400833" y="3145860"/>
            <a:ext cx="4897772" cy="1765187"/>
          </a:xfrm>
          <a:custGeom>
            <a:avLst/>
            <a:gdLst/>
            <a:ahLst/>
            <a:cxnLst/>
            <a:rect l="l" t="t" r="r" b="b"/>
            <a:pathLst>
              <a:path w="4141760" h="4377846">
                <a:moveTo>
                  <a:pt x="0" y="0"/>
                </a:moveTo>
                <a:lnTo>
                  <a:pt x="4141760" y="0"/>
                </a:lnTo>
                <a:lnTo>
                  <a:pt x="4141760" y="4377846"/>
                </a:lnTo>
                <a:lnTo>
                  <a:pt x="0" y="4377846"/>
                </a:lnTo>
                <a:close/>
              </a:path>
            </a:pathLst>
          </a:custGeom>
          <a:noFill/>
          <a:extLst>
            <a:ext uri="{909E8E84-426E-40DD-AFC4-6F175D3DCCD1}">
              <a14:hiddenFill xmlns:a14="http://schemas.microsoft.com/office/drawing/2010/main">
                <a:solidFill>
                  <a:srgbClr val="FFFFFF"/>
                </a:solidFill>
              </a14:hiddenFill>
            </a:ext>
          </a:extLst>
        </p:spPr>
      </p:pic>
      <p:grpSp>
        <p:nvGrpSpPr>
          <p:cNvPr id="75" name="Group 74">
            <a:extLst>
              <a:ext uri="{FF2B5EF4-FFF2-40B4-BE49-F238E27FC236}">
                <a16:creationId xmlns:a16="http://schemas.microsoft.com/office/drawing/2014/main" xmlns="" id="{89D1390B-7E13-4B4F-9CB2-391063412E5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253" y="-5977"/>
            <a:ext cx="6238675" cy="6863979"/>
            <a:chOff x="305" y="-5977"/>
            <a:chExt cx="6238675" cy="6863979"/>
          </a:xfrm>
        </p:grpSpPr>
        <p:sp>
          <p:nvSpPr>
            <p:cNvPr id="76" name="Freeform: Shape 75">
              <a:extLst>
                <a:ext uri="{FF2B5EF4-FFF2-40B4-BE49-F238E27FC236}">
                  <a16:creationId xmlns:a16="http://schemas.microsoft.com/office/drawing/2014/main" xmlns="" id="{9E720206-AA49-4786-A932-A2650DE0918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Freeform: Shape 76">
              <a:extLst>
                <a:ext uri="{FF2B5EF4-FFF2-40B4-BE49-F238E27FC236}">
                  <a16:creationId xmlns:a16="http://schemas.microsoft.com/office/drawing/2014/main" xmlns="" id="{C72F6EE6-EDE9-45A5-8F6D-02B9B7CB2C2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Freeform: Shape 77">
              <a:extLst>
                <a:ext uri="{FF2B5EF4-FFF2-40B4-BE49-F238E27FC236}">
                  <a16:creationId xmlns:a16="http://schemas.microsoft.com/office/drawing/2014/main" xmlns="" id="{C093DC50-3BD7-46B1-A300-CD207E152FF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9610840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xmlns="" id="{5C6707EB-6313-4D16-8EAB-2FAA2FBBC0BC}"/>
              </a:ext>
            </a:extLst>
          </p:cNvPr>
          <p:cNvSpPr txBox="1"/>
          <p:nvPr/>
        </p:nvSpPr>
        <p:spPr>
          <a:xfrm>
            <a:off x="3909390" y="2474893"/>
            <a:ext cx="6559828" cy="523220"/>
          </a:xfrm>
          <a:prstGeom prst="rect">
            <a:avLst/>
          </a:prstGeom>
          <a:noFill/>
        </p:spPr>
        <p:txBody>
          <a:bodyPr wrap="square" rtlCol="0">
            <a:spAutoFit/>
          </a:bodyPr>
          <a:lstStyle/>
          <a:p>
            <a:r>
              <a:rPr lang="de-DE" sz="2800" dirty="0"/>
              <a:t>Es sind </a:t>
            </a:r>
            <a:r>
              <a:rPr lang="de-DE" sz="2800" b="1" u="sng" dirty="0"/>
              <a:t>keine</a:t>
            </a:r>
            <a:r>
              <a:rPr lang="de-DE" sz="2800" dirty="0"/>
              <a:t> Wörterbücher zugelassen</a:t>
            </a:r>
          </a:p>
        </p:txBody>
      </p:sp>
      <p:sp>
        <p:nvSpPr>
          <p:cNvPr id="4" name="Textfeld 3">
            <a:extLst>
              <a:ext uri="{FF2B5EF4-FFF2-40B4-BE49-F238E27FC236}">
                <a16:creationId xmlns:a16="http://schemas.microsoft.com/office/drawing/2014/main" xmlns="" id="{E782633D-9922-4D91-8D2B-D4B3877D2AAD}"/>
              </a:ext>
            </a:extLst>
          </p:cNvPr>
          <p:cNvSpPr txBox="1"/>
          <p:nvPr/>
        </p:nvSpPr>
        <p:spPr>
          <a:xfrm>
            <a:off x="7036904" y="4223387"/>
            <a:ext cx="4678017" cy="1754326"/>
          </a:xfrm>
          <a:prstGeom prst="rect">
            <a:avLst/>
          </a:prstGeom>
          <a:noFill/>
          <a:ln>
            <a:solidFill>
              <a:schemeClr val="tx1">
                <a:lumMod val="65000"/>
                <a:lumOff val="35000"/>
              </a:schemeClr>
            </a:solidFill>
          </a:ln>
        </p:spPr>
        <p:txBody>
          <a:bodyPr wrap="square" rtlCol="0">
            <a:spAutoFit/>
          </a:bodyPr>
          <a:lstStyle/>
          <a:p>
            <a:r>
              <a:rPr lang="de-DE" dirty="0"/>
              <a:t>Sollten sich während der Prüfung Hilfen, die in den Aufgabenstellungen nicht vorgesehen sind, für das Verständnis einer Aufgabe als unverzichtbar erweisen, so sind diese von der jeweiligen Fachlehrkraft zu geben und in das Protokoll aufzunehmen.</a:t>
            </a:r>
          </a:p>
        </p:txBody>
      </p:sp>
      <p:sp>
        <p:nvSpPr>
          <p:cNvPr id="5" name="Textfeld 4">
            <a:extLst>
              <a:ext uri="{FF2B5EF4-FFF2-40B4-BE49-F238E27FC236}">
                <a16:creationId xmlns:a16="http://schemas.microsoft.com/office/drawing/2014/main" xmlns="" id="{E796E940-A952-4A82-86C3-AE4665608A4B}"/>
              </a:ext>
            </a:extLst>
          </p:cNvPr>
          <p:cNvSpPr txBox="1"/>
          <p:nvPr/>
        </p:nvSpPr>
        <p:spPr>
          <a:xfrm>
            <a:off x="2981739" y="4223387"/>
            <a:ext cx="3326295" cy="1754326"/>
          </a:xfrm>
          <a:prstGeom prst="rect">
            <a:avLst/>
          </a:prstGeom>
          <a:noFill/>
          <a:ln>
            <a:solidFill>
              <a:schemeClr val="tx1">
                <a:lumMod val="50000"/>
                <a:lumOff val="50000"/>
              </a:schemeClr>
            </a:solidFill>
          </a:ln>
        </p:spPr>
        <p:txBody>
          <a:bodyPr wrap="square" rtlCol="0">
            <a:spAutoFit/>
          </a:bodyPr>
          <a:lstStyle/>
          <a:p>
            <a:r>
              <a:rPr lang="de-DE" dirty="0"/>
              <a:t>Alle für die Benutzung während der Prüfung zugelassenen Hilfsmittel dürfen keine Kommentierungen, Zusätze oder handschriftlichen Notizen enthalten.</a:t>
            </a:r>
          </a:p>
        </p:txBody>
      </p:sp>
      <p:sp>
        <p:nvSpPr>
          <p:cNvPr id="6" name="Textfeld 5">
            <a:extLst>
              <a:ext uri="{FF2B5EF4-FFF2-40B4-BE49-F238E27FC236}">
                <a16:creationId xmlns:a16="http://schemas.microsoft.com/office/drawing/2014/main" xmlns="" id="{4A9C5DB9-EEF9-4579-8041-3BC8FC5A37E6}"/>
              </a:ext>
            </a:extLst>
          </p:cNvPr>
          <p:cNvSpPr txBox="1"/>
          <p:nvPr/>
        </p:nvSpPr>
        <p:spPr>
          <a:xfrm>
            <a:off x="3962399" y="987180"/>
            <a:ext cx="7036906" cy="769441"/>
          </a:xfrm>
          <a:prstGeom prst="rect">
            <a:avLst/>
          </a:prstGeom>
          <a:noFill/>
        </p:spPr>
        <p:txBody>
          <a:bodyPr wrap="square" rtlCol="0">
            <a:spAutoFit/>
          </a:bodyPr>
          <a:lstStyle/>
          <a:p>
            <a:r>
              <a:rPr lang="de-DE" sz="4400" u="sng" dirty="0"/>
              <a:t>Zugelassene Hilfsmittel</a:t>
            </a:r>
          </a:p>
        </p:txBody>
      </p:sp>
      <p:sp>
        <p:nvSpPr>
          <p:cNvPr id="8" name="Titel 1">
            <a:extLst>
              <a:ext uri="{FF2B5EF4-FFF2-40B4-BE49-F238E27FC236}">
                <a16:creationId xmlns:a16="http://schemas.microsoft.com/office/drawing/2014/main" xmlns="" id="{966C28B3-3FAD-4A78-A6D1-975FD47ED0CB}"/>
              </a:ext>
            </a:extLst>
          </p:cNvPr>
          <p:cNvSpPr txBox="1">
            <a:spLocks/>
          </p:cNvSpPr>
          <p:nvPr/>
        </p:nvSpPr>
        <p:spPr>
          <a:xfrm>
            <a:off x="383162" y="360980"/>
            <a:ext cx="2194612" cy="2154365"/>
          </a:xfrm>
          <a:prstGeom prst="ellipse">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0800000" scaled="1"/>
            <a:tileRect/>
          </a:gradFill>
          <a:ln w="174625" cmpd="thinThick">
            <a:solidFill>
              <a:schemeClr val="accent4">
                <a:lumMod val="60000"/>
                <a:lumOff val="40000"/>
              </a:schemeClr>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DE" sz="3200" b="1">
                <a:solidFill>
                  <a:schemeClr val="bg1"/>
                </a:solidFill>
              </a:rPr>
              <a:t>Englisch</a:t>
            </a:r>
            <a:endParaRPr lang="de-DE" sz="2600" b="1">
              <a:solidFill>
                <a:schemeClr val="bg1"/>
              </a:solidFill>
            </a:endParaRPr>
          </a:p>
        </p:txBody>
      </p:sp>
    </p:spTree>
    <p:extLst>
      <p:ext uri="{BB962C8B-B14F-4D97-AF65-F5344CB8AC3E}">
        <p14:creationId xmlns:p14="http://schemas.microsoft.com/office/powerpoint/2010/main" val="19373083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xmlns="" id="{4A9C5DB9-EEF9-4579-8041-3BC8FC5A37E6}"/>
              </a:ext>
            </a:extLst>
          </p:cNvPr>
          <p:cNvSpPr txBox="1"/>
          <p:nvPr/>
        </p:nvSpPr>
        <p:spPr>
          <a:xfrm>
            <a:off x="0" y="2705725"/>
            <a:ext cx="2972906" cy="1446550"/>
          </a:xfrm>
          <a:prstGeom prst="rect">
            <a:avLst/>
          </a:prstGeom>
          <a:noFill/>
        </p:spPr>
        <p:txBody>
          <a:bodyPr wrap="square" rtlCol="0">
            <a:spAutoFit/>
          </a:bodyPr>
          <a:lstStyle/>
          <a:p>
            <a:pPr algn="ctr"/>
            <a:r>
              <a:rPr lang="de-DE" sz="4400" u="sng" dirty="0"/>
              <a:t>Aufbau der Prüfung</a:t>
            </a:r>
          </a:p>
        </p:txBody>
      </p:sp>
      <p:graphicFrame>
        <p:nvGraphicFramePr>
          <p:cNvPr id="8" name="Tabelle 7">
            <a:extLst>
              <a:ext uri="{FF2B5EF4-FFF2-40B4-BE49-F238E27FC236}">
                <a16:creationId xmlns:a16="http://schemas.microsoft.com/office/drawing/2014/main" xmlns="" id="{6F8F1C17-EA63-4D9B-B190-84BEA8CC67E7}"/>
              </a:ext>
            </a:extLst>
          </p:cNvPr>
          <p:cNvGraphicFramePr>
            <a:graphicFrameLocks noGrp="1"/>
          </p:cNvGraphicFramePr>
          <p:nvPr>
            <p:extLst>
              <p:ext uri="{D42A27DB-BD31-4B8C-83A1-F6EECF244321}">
                <p14:modId xmlns:p14="http://schemas.microsoft.com/office/powerpoint/2010/main" val="2941471508"/>
              </p:ext>
            </p:extLst>
          </p:nvPr>
        </p:nvGraphicFramePr>
        <p:xfrm>
          <a:off x="2780777" y="99843"/>
          <a:ext cx="9344417" cy="6656697"/>
        </p:xfrm>
        <a:graphic>
          <a:graphicData uri="http://schemas.openxmlformats.org/drawingml/2006/table">
            <a:tbl>
              <a:tblPr firstRow="1" bandRow="1">
                <a:tableStyleId>{5C22544A-7EE6-4342-B048-85BDC9FD1C3A}</a:tableStyleId>
              </a:tblPr>
              <a:tblGrid>
                <a:gridCol w="1413349">
                  <a:extLst>
                    <a:ext uri="{9D8B030D-6E8A-4147-A177-3AD203B41FA5}">
                      <a16:colId xmlns:a16="http://schemas.microsoft.com/office/drawing/2014/main" xmlns="" val="2038427999"/>
                    </a:ext>
                  </a:extLst>
                </a:gridCol>
                <a:gridCol w="3918041">
                  <a:extLst>
                    <a:ext uri="{9D8B030D-6E8A-4147-A177-3AD203B41FA5}">
                      <a16:colId xmlns:a16="http://schemas.microsoft.com/office/drawing/2014/main" xmlns="" val="2028567860"/>
                    </a:ext>
                  </a:extLst>
                </a:gridCol>
                <a:gridCol w="4013027">
                  <a:extLst>
                    <a:ext uri="{9D8B030D-6E8A-4147-A177-3AD203B41FA5}">
                      <a16:colId xmlns:a16="http://schemas.microsoft.com/office/drawing/2014/main" xmlns="" val="3012072528"/>
                    </a:ext>
                  </a:extLst>
                </a:gridCol>
              </a:tblGrid>
              <a:tr h="438777">
                <a:tc>
                  <a:txBody>
                    <a:bodyPr/>
                    <a:lstStyle/>
                    <a:p>
                      <a:pPr marL="0" indent="0">
                        <a:buNone/>
                      </a:pPr>
                      <a:r>
                        <a:rPr lang="de-DE" dirty="0"/>
                        <a:t>Prüfungsteil</a:t>
                      </a:r>
                    </a:p>
                  </a:txBody>
                  <a:tcPr>
                    <a:solidFill>
                      <a:schemeClr val="accent4">
                        <a:lumMod val="60000"/>
                        <a:lumOff val="40000"/>
                      </a:schemeClr>
                    </a:solidFill>
                  </a:tcPr>
                </a:tc>
                <a:tc>
                  <a:txBody>
                    <a:bodyPr/>
                    <a:lstStyle/>
                    <a:p>
                      <a:r>
                        <a:rPr lang="de-DE" dirty="0"/>
                        <a:t>Inhalt</a:t>
                      </a:r>
                    </a:p>
                  </a:txBody>
                  <a:tcPr>
                    <a:solidFill>
                      <a:schemeClr val="accent4">
                        <a:lumMod val="60000"/>
                        <a:lumOff val="40000"/>
                      </a:schemeClr>
                    </a:solidFill>
                  </a:tcPr>
                </a:tc>
                <a:tc>
                  <a:txBody>
                    <a:bodyPr/>
                    <a:lstStyle/>
                    <a:p>
                      <a:endParaRPr lang="de-DE" dirty="0"/>
                    </a:p>
                  </a:txBody>
                  <a:tcPr>
                    <a:solidFill>
                      <a:schemeClr val="accent4">
                        <a:lumMod val="60000"/>
                        <a:lumOff val="40000"/>
                      </a:schemeClr>
                    </a:solidFill>
                  </a:tcPr>
                </a:tc>
                <a:extLst>
                  <a:ext uri="{0D108BD9-81ED-4DB2-BD59-A6C34878D82A}">
                    <a16:rowId xmlns:a16="http://schemas.microsoft.com/office/drawing/2014/main" xmlns="" val="383878665"/>
                  </a:ext>
                </a:extLst>
              </a:tr>
              <a:tr h="597851">
                <a:tc>
                  <a:txBody>
                    <a:bodyPr/>
                    <a:lstStyle/>
                    <a:p>
                      <a:r>
                        <a:rPr lang="de-DE" b="1" dirty="0"/>
                        <a:t>1. Prüfungsteil</a:t>
                      </a:r>
                    </a:p>
                  </a:txBody>
                  <a:tcPr/>
                </a:tc>
                <a:tc>
                  <a:txBody>
                    <a:bodyPr/>
                    <a:lstStyle/>
                    <a:p>
                      <a:r>
                        <a:rPr lang="de-DE" b="1" dirty="0"/>
                        <a:t>Hörverstehen</a:t>
                      </a:r>
                    </a:p>
                  </a:txBody>
                  <a:tcPr/>
                </a:tc>
                <a:tc>
                  <a:txBody>
                    <a:bodyPr/>
                    <a:lstStyle/>
                    <a:p>
                      <a:endParaRPr lang="de-DE" b="1" dirty="0"/>
                    </a:p>
                  </a:txBody>
                  <a:tcPr/>
                </a:tc>
                <a:extLst>
                  <a:ext uri="{0D108BD9-81ED-4DB2-BD59-A6C34878D82A}">
                    <a16:rowId xmlns:a16="http://schemas.microsoft.com/office/drawing/2014/main" xmlns="" val="4282402850"/>
                  </a:ext>
                </a:extLst>
              </a:tr>
              <a:tr h="900094">
                <a:tc>
                  <a:txBody>
                    <a:bodyPr/>
                    <a:lstStyle/>
                    <a:p>
                      <a:r>
                        <a:rPr lang="de-DE" b="1" dirty="0"/>
                        <a:t>2. Prüfungsteil</a:t>
                      </a:r>
                    </a:p>
                  </a:txBody>
                  <a:tcPr/>
                </a:tc>
                <a:tc>
                  <a:txBody>
                    <a:bodyPr/>
                    <a:lstStyle/>
                    <a:p>
                      <a:r>
                        <a:rPr lang="de-DE" b="1" dirty="0"/>
                        <a:t>HSA</a:t>
                      </a:r>
                    </a:p>
                    <a:p>
                      <a:r>
                        <a:rPr lang="de-DE" b="1" dirty="0"/>
                        <a:t>Leseverstehen</a:t>
                      </a:r>
                    </a:p>
                    <a:p>
                      <a:r>
                        <a:rPr lang="de-DE" b="0" dirty="0"/>
                        <a:t>Aufgabenformate: z.B. multiple </a:t>
                      </a:r>
                      <a:r>
                        <a:rPr lang="de-DE" b="0" dirty="0" err="1"/>
                        <a:t>choice</a:t>
                      </a:r>
                      <a:r>
                        <a:rPr lang="de-DE" b="0" dirty="0"/>
                        <a:t> </a:t>
                      </a:r>
                      <a:r>
                        <a:rPr lang="de-DE" b="0" dirty="0" err="1"/>
                        <a:t>etc</a:t>
                      </a:r>
                      <a:r>
                        <a:rPr lang="de-DE" b="0" dirty="0"/>
                        <a:t> </a:t>
                      </a:r>
                      <a:r>
                        <a:rPr lang="de-DE" b="0" dirty="0">
                          <a:sym typeface="Wingdings" panose="05000000000000000000" pitchFamily="2" charset="2"/>
                        </a:rPr>
                        <a:t> für alle Antworten müssen passende Textzitate angeführt werden</a:t>
                      </a:r>
                    </a:p>
                    <a:p>
                      <a:endParaRPr lang="de-DE" b="0" dirty="0">
                        <a:sym typeface="Wingdings" panose="05000000000000000000" pitchFamily="2" charset="2"/>
                      </a:endParaRPr>
                    </a:p>
                    <a:p>
                      <a:r>
                        <a:rPr lang="de-DE" b="1" dirty="0">
                          <a:sym typeface="Wingdings" panose="05000000000000000000" pitchFamily="2" charset="2"/>
                        </a:rPr>
                        <a:t>Interkultureller Rahmen</a:t>
                      </a:r>
                      <a:endParaRPr lang="de-DE" b="1" dirty="0"/>
                    </a:p>
                    <a:p>
                      <a:r>
                        <a:rPr lang="de-DE" dirty="0"/>
                        <a:t>Großbritannien und Republik Irland/Nordirland</a:t>
                      </a:r>
                    </a:p>
                    <a:p>
                      <a:endParaRPr lang="de-DE" dirty="0"/>
                    </a:p>
                    <a:p>
                      <a:r>
                        <a:rPr lang="de-DE" b="1" dirty="0"/>
                        <a:t>Schreiben</a:t>
                      </a:r>
                    </a:p>
                    <a:p>
                      <a:r>
                        <a:rPr lang="de-DE" b="0" dirty="0"/>
                        <a:t>Ausgehend von einem Schreibimpuls (Lehrkraft wählt zwischen 2 Möglichkeiten) z.B. Brief, Email, Bilder, Fortsetzen einer Geschichte…</a:t>
                      </a:r>
                    </a:p>
                    <a:p>
                      <a:endParaRPr lang="de-DE" b="0" dirty="0"/>
                    </a:p>
                    <a:p>
                      <a:r>
                        <a:rPr lang="de-DE" b="1" dirty="0"/>
                        <a:t>Wortschatz</a:t>
                      </a:r>
                    </a:p>
                    <a:p>
                      <a:r>
                        <a:rPr lang="de-DE" b="0" dirty="0"/>
                        <a:t>Lehrkraft wählt zwischen 2 Möglichkeiten</a:t>
                      </a:r>
                      <a:endParaRPr lang="de-DE" b="1" dirty="0"/>
                    </a:p>
                  </a:txBody>
                  <a:tcPr/>
                </a:tc>
                <a:tc>
                  <a:txBody>
                    <a:bodyPr/>
                    <a:lstStyle/>
                    <a:p>
                      <a:r>
                        <a:rPr lang="de-DE" dirty="0"/>
                        <a:t>MSA</a:t>
                      </a:r>
                    </a:p>
                    <a:p>
                      <a:r>
                        <a:rPr lang="de-DE" b="1" dirty="0"/>
                        <a:t>Leseverstehen</a:t>
                      </a:r>
                    </a:p>
                    <a:p>
                      <a:r>
                        <a:rPr lang="de-DE" b="0" dirty="0"/>
                        <a:t>Aufgabenformate: z.B. multiple </a:t>
                      </a:r>
                      <a:r>
                        <a:rPr lang="de-DE" b="0" dirty="0" err="1"/>
                        <a:t>choice</a:t>
                      </a:r>
                      <a:r>
                        <a:rPr lang="de-DE" b="0" dirty="0"/>
                        <a:t> </a:t>
                      </a:r>
                      <a:r>
                        <a:rPr lang="de-DE" b="0" dirty="0" err="1"/>
                        <a:t>etc</a:t>
                      </a:r>
                      <a:r>
                        <a:rPr lang="de-DE" b="0" dirty="0"/>
                        <a:t> </a:t>
                      </a:r>
                      <a:r>
                        <a:rPr lang="de-DE" b="0" dirty="0">
                          <a:sym typeface="Wingdings" panose="05000000000000000000" pitchFamily="2" charset="2"/>
                        </a:rPr>
                        <a:t> für alle Antworten müssen passende Textzitate angeführt werden</a:t>
                      </a:r>
                    </a:p>
                    <a:p>
                      <a:endParaRPr lang="de-DE" dirty="0"/>
                    </a:p>
                    <a:p>
                      <a:endParaRPr lang="de-DE" dirty="0"/>
                    </a:p>
                    <a:p>
                      <a:r>
                        <a:rPr lang="de-DE" b="1" dirty="0">
                          <a:sym typeface="Wingdings" panose="05000000000000000000" pitchFamily="2" charset="2"/>
                        </a:rPr>
                        <a:t>Interkultureller Rahmen</a:t>
                      </a:r>
                      <a:endParaRPr lang="de-DE" b="1" dirty="0"/>
                    </a:p>
                    <a:p>
                      <a:r>
                        <a:rPr lang="de-DE" dirty="0"/>
                        <a:t>Großbritannien und Republik Irland/Nordirland</a:t>
                      </a:r>
                    </a:p>
                    <a:p>
                      <a:endParaRPr lang="de-DE" dirty="0"/>
                    </a:p>
                    <a:p>
                      <a:r>
                        <a:rPr lang="de-DE" b="1" dirty="0"/>
                        <a:t>Schreiben</a:t>
                      </a:r>
                    </a:p>
                    <a:p>
                      <a:r>
                        <a:rPr lang="de-DE" dirty="0"/>
                        <a:t>Vom Ausgangstext zum Zieltext</a:t>
                      </a:r>
                    </a:p>
                    <a:p>
                      <a:pPr marL="285750" indent="-285750">
                        <a:buFont typeface="Wingdings" panose="05000000000000000000" pitchFamily="2" charset="2"/>
                        <a:buChar char="à"/>
                      </a:pPr>
                      <a:r>
                        <a:rPr lang="de-DE" dirty="0">
                          <a:sym typeface="Wingdings" panose="05000000000000000000" pitchFamily="2" charset="2"/>
                        </a:rPr>
                        <a:t>Prüfling wählt eine der Wahlaufgaben</a:t>
                      </a:r>
                    </a:p>
                    <a:p>
                      <a:pPr marL="285750" indent="-285750">
                        <a:buFont typeface="Arial" panose="020B0604020202020204" pitchFamily="34" charset="0"/>
                        <a:buChar char="•"/>
                      </a:pPr>
                      <a:r>
                        <a:rPr lang="de-DE" dirty="0"/>
                        <a:t>Teilaufgabe 3a: kritisch-wertende Aufgabe </a:t>
                      </a:r>
                    </a:p>
                    <a:p>
                      <a:pPr marL="285750" indent="-285750">
                        <a:buFont typeface="Arial" panose="020B0604020202020204" pitchFamily="34" charset="0"/>
                        <a:buChar char="•"/>
                      </a:pPr>
                      <a:r>
                        <a:rPr lang="de-DE" dirty="0"/>
                        <a:t>Teilaufgabe 3b: produktiv-gestaltende Aufgabe 1</a:t>
                      </a:r>
                    </a:p>
                    <a:p>
                      <a:pPr marL="285750" indent="-285750">
                        <a:buFont typeface="Arial" panose="020B0604020202020204" pitchFamily="34" charset="0"/>
                        <a:buChar char="•"/>
                      </a:pPr>
                      <a:r>
                        <a:rPr lang="de-DE" dirty="0"/>
                        <a:t>Teilaufgabe 3c: produktiv-gestaltende Aufgabe 2</a:t>
                      </a:r>
                    </a:p>
                  </a:txBody>
                  <a:tcPr/>
                </a:tc>
                <a:extLst>
                  <a:ext uri="{0D108BD9-81ED-4DB2-BD59-A6C34878D82A}">
                    <a16:rowId xmlns:a16="http://schemas.microsoft.com/office/drawing/2014/main" xmlns="" val="3192364278"/>
                  </a:ext>
                </a:extLst>
              </a:tr>
            </a:tbl>
          </a:graphicData>
        </a:graphic>
      </p:graphicFrame>
      <p:sp>
        <p:nvSpPr>
          <p:cNvPr id="5" name="Titel 1">
            <a:extLst>
              <a:ext uri="{FF2B5EF4-FFF2-40B4-BE49-F238E27FC236}">
                <a16:creationId xmlns:a16="http://schemas.microsoft.com/office/drawing/2014/main" xmlns="" id="{7F73F36A-211F-47F5-BD7D-A6758BB78B04}"/>
              </a:ext>
            </a:extLst>
          </p:cNvPr>
          <p:cNvSpPr txBox="1">
            <a:spLocks/>
          </p:cNvSpPr>
          <p:nvPr/>
        </p:nvSpPr>
        <p:spPr>
          <a:xfrm>
            <a:off x="383162" y="360980"/>
            <a:ext cx="2194612" cy="2154365"/>
          </a:xfrm>
          <a:prstGeom prst="ellipse">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0800000" scaled="1"/>
            <a:tileRect/>
          </a:gradFill>
          <a:ln w="174625" cmpd="thinThick">
            <a:solidFill>
              <a:schemeClr val="accent4">
                <a:lumMod val="60000"/>
                <a:lumOff val="40000"/>
              </a:schemeClr>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DE" sz="3200" b="1" dirty="0">
                <a:solidFill>
                  <a:schemeClr val="bg1"/>
                </a:solidFill>
              </a:rPr>
              <a:t>Englisch</a:t>
            </a:r>
            <a:endParaRPr lang="de-DE" sz="2600" b="1" dirty="0">
              <a:solidFill>
                <a:schemeClr val="bg1"/>
              </a:solidFill>
            </a:endParaRPr>
          </a:p>
        </p:txBody>
      </p:sp>
    </p:spTree>
    <p:extLst>
      <p:ext uri="{BB962C8B-B14F-4D97-AF65-F5344CB8AC3E}">
        <p14:creationId xmlns:p14="http://schemas.microsoft.com/office/powerpoint/2010/main" val="2640107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xmlns="" id="{8402B80B-E335-4B9E-B0FD-DFE2869BA5E4}"/>
              </a:ext>
            </a:extLst>
          </p:cNvPr>
          <p:cNvSpPr txBox="1"/>
          <p:nvPr/>
        </p:nvSpPr>
        <p:spPr>
          <a:xfrm>
            <a:off x="3408439" y="974654"/>
            <a:ext cx="7036906" cy="1446550"/>
          </a:xfrm>
          <a:prstGeom prst="rect">
            <a:avLst/>
          </a:prstGeom>
          <a:noFill/>
        </p:spPr>
        <p:txBody>
          <a:bodyPr wrap="square" rtlCol="0">
            <a:spAutoFit/>
          </a:bodyPr>
          <a:lstStyle/>
          <a:p>
            <a:pPr algn="ctr"/>
            <a:r>
              <a:rPr lang="de-DE" sz="4400" u="sng" dirty="0"/>
              <a:t>Besondere Hinweise für das Prüfungsjahr 2022</a:t>
            </a:r>
          </a:p>
        </p:txBody>
      </p:sp>
      <p:grpSp>
        <p:nvGrpSpPr>
          <p:cNvPr id="12" name="Gruppieren 11">
            <a:extLst>
              <a:ext uri="{FF2B5EF4-FFF2-40B4-BE49-F238E27FC236}">
                <a16:creationId xmlns:a16="http://schemas.microsoft.com/office/drawing/2014/main" xmlns="" id="{C8E39C42-D1FE-45CB-99A3-75121A92C097}"/>
              </a:ext>
            </a:extLst>
          </p:cNvPr>
          <p:cNvGrpSpPr/>
          <p:nvPr/>
        </p:nvGrpSpPr>
        <p:grpSpPr>
          <a:xfrm>
            <a:off x="6926892" y="4227115"/>
            <a:ext cx="4734833" cy="2256799"/>
            <a:chOff x="5134137" y="994149"/>
            <a:chExt cx="4503591" cy="2036789"/>
          </a:xfrm>
          <a:solidFill>
            <a:schemeClr val="accent2">
              <a:lumMod val="60000"/>
              <a:lumOff val="40000"/>
            </a:schemeClr>
          </a:solidFill>
        </p:grpSpPr>
        <p:sp>
          <p:nvSpPr>
            <p:cNvPr id="13" name="Rechteck 12">
              <a:extLst>
                <a:ext uri="{FF2B5EF4-FFF2-40B4-BE49-F238E27FC236}">
                  <a16:creationId xmlns:a16="http://schemas.microsoft.com/office/drawing/2014/main" xmlns="" id="{9F38C747-CEDB-4D9A-9A40-49E4849EE5E2}"/>
                </a:ext>
              </a:extLst>
            </p:cNvPr>
            <p:cNvSpPr/>
            <p:nvPr/>
          </p:nvSpPr>
          <p:spPr>
            <a:xfrm>
              <a:off x="5134139" y="994149"/>
              <a:ext cx="4503589" cy="2036789"/>
            </a:xfrm>
            <a:prstGeom prst="rect">
              <a:avLst/>
            </a:prstGeom>
            <a:grpFill/>
          </p:spPr>
          <p:style>
            <a:lnRef idx="2">
              <a:schemeClr val="accent2">
                <a:tint val="40000"/>
                <a:alpha val="90000"/>
                <a:hueOff val="-849226"/>
                <a:satOff val="-75346"/>
                <a:lumOff val="-769"/>
                <a:alphaOff val="0"/>
              </a:schemeClr>
            </a:lnRef>
            <a:fillRef idx="1">
              <a:schemeClr val="accent2">
                <a:tint val="40000"/>
                <a:alpha val="90000"/>
                <a:hueOff val="-849226"/>
                <a:satOff val="-75346"/>
                <a:lumOff val="-769"/>
                <a:alphaOff val="0"/>
              </a:schemeClr>
            </a:fillRef>
            <a:effectRef idx="0">
              <a:schemeClr val="accent2">
                <a:tint val="40000"/>
                <a:alpha val="90000"/>
                <a:hueOff val="-849226"/>
                <a:satOff val="-75346"/>
                <a:lumOff val="-769"/>
                <a:alphaOff val="0"/>
              </a:schemeClr>
            </a:effectRef>
            <a:fontRef idx="minor">
              <a:schemeClr val="dk1">
                <a:hueOff val="0"/>
                <a:satOff val="0"/>
                <a:lumOff val="0"/>
                <a:alphaOff val="0"/>
              </a:schemeClr>
            </a:fontRef>
          </p:style>
        </p:sp>
        <p:sp>
          <p:nvSpPr>
            <p:cNvPr id="14" name="Textfeld 13">
              <a:extLst>
                <a:ext uri="{FF2B5EF4-FFF2-40B4-BE49-F238E27FC236}">
                  <a16:creationId xmlns:a16="http://schemas.microsoft.com/office/drawing/2014/main" xmlns="" id="{0EB79F3E-41E5-40F3-BDB6-D2F42CFDCE21}"/>
                </a:ext>
              </a:extLst>
            </p:cNvPr>
            <p:cNvSpPr txBox="1"/>
            <p:nvPr/>
          </p:nvSpPr>
          <p:spPr>
            <a:xfrm>
              <a:off x="5134137" y="994149"/>
              <a:ext cx="4503589" cy="2036789"/>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9352" tIns="149352" rIns="199136" bIns="224028" numCol="1" spcCol="1270" anchor="t" anchorCtr="0">
              <a:noAutofit/>
            </a:bodyPr>
            <a:lstStyle/>
            <a:p>
              <a:pPr marL="285750" lvl="1" indent="-285750" defTabSz="1244600">
                <a:lnSpc>
                  <a:spcPct val="90000"/>
                </a:lnSpc>
                <a:spcBef>
                  <a:spcPct val="0"/>
                </a:spcBef>
                <a:spcAft>
                  <a:spcPct val="15000"/>
                </a:spcAft>
                <a:buChar char="•"/>
              </a:pPr>
              <a:r>
                <a:rPr lang="en-US" sz="2400" dirty="0" err="1"/>
                <a:t>Empfehlung</a:t>
              </a:r>
              <a:r>
                <a:rPr lang="en-US" sz="2400" dirty="0"/>
                <a:t>: auf </a:t>
              </a:r>
              <a:r>
                <a:rPr lang="en-US" sz="2400" dirty="0" err="1"/>
                <a:t>Operatoren</a:t>
              </a:r>
              <a:r>
                <a:rPr lang="en-US" sz="2400" dirty="0"/>
                <a:t> describe, </a:t>
              </a:r>
              <a:r>
                <a:rPr lang="en-US" sz="2400" dirty="0" err="1"/>
                <a:t>summarise</a:t>
              </a:r>
              <a:r>
                <a:rPr lang="en-US" sz="2400" dirty="0"/>
                <a:t>, explain, </a:t>
              </a:r>
              <a:r>
                <a:rPr lang="en-US" sz="2400" dirty="0" err="1"/>
                <a:t>analyse</a:t>
              </a:r>
              <a:r>
                <a:rPr lang="en-US" sz="2400" dirty="0"/>
                <a:t>, comment on, write + text type </a:t>
              </a:r>
              <a:r>
                <a:rPr lang="en-US" sz="2400" dirty="0" err="1"/>
                <a:t>konzentrieren</a:t>
              </a:r>
              <a:endParaRPr lang="en-US" sz="2400" dirty="0"/>
            </a:p>
            <a:p>
              <a:pPr marL="285750" lvl="1" indent="-285750" defTabSz="1244600">
                <a:lnSpc>
                  <a:spcPct val="90000"/>
                </a:lnSpc>
                <a:spcBef>
                  <a:spcPct val="0"/>
                </a:spcBef>
                <a:spcAft>
                  <a:spcPct val="15000"/>
                </a:spcAft>
                <a:buChar char="•"/>
              </a:pPr>
              <a:r>
                <a:rPr lang="en-US" sz="2400" kern="1200" dirty="0" err="1"/>
                <a:t>Zusätzliche</a:t>
              </a:r>
              <a:r>
                <a:rPr lang="en-US" sz="2400" kern="1200" dirty="0"/>
                <a:t> </a:t>
              </a:r>
              <a:r>
                <a:rPr lang="en-US" sz="2400" kern="1200" dirty="0" err="1"/>
                <a:t>Wahlmöglichkeit</a:t>
              </a:r>
              <a:r>
                <a:rPr lang="en-US" sz="2400" kern="1200" dirty="0"/>
                <a:t> </a:t>
              </a:r>
              <a:r>
                <a:rPr lang="en-US" sz="2400" kern="1200" dirty="0" err="1"/>
                <a:t>im</a:t>
              </a:r>
              <a:r>
                <a:rPr lang="en-US" sz="2400" kern="1200" dirty="0"/>
                <a:t> </a:t>
              </a:r>
              <a:r>
                <a:rPr lang="en-US" sz="2400" kern="1200" dirty="0" err="1"/>
                <a:t>Bereich</a:t>
              </a:r>
              <a:r>
                <a:rPr lang="en-US" sz="2400" kern="1200" dirty="0"/>
                <a:t> “</a:t>
              </a:r>
              <a:r>
                <a:rPr lang="en-US" sz="2400" kern="1200" dirty="0" err="1"/>
                <a:t>Schreiben</a:t>
              </a:r>
              <a:r>
                <a:rPr lang="en-US" sz="2400" kern="1200" dirty="0"/>
                <a:t>”</a:t>
              </a:r>
            </a:p>
          </p:txBody>
        </p:sp>
      </p:grpSp>
      <p:grpSp>
        <p:nvGrpSpPr>
          <p:cNvPr id="15" name="Gruppieren 14">
            <a:extLst>
              <a:ext uri="{FF2B5EF4-FFF2-40B4-BE49-F238E27FC236}">
                <a16:creationId xmlns:a16="http://schemas.microsoft.com/office/drawing/2014/main" xmlns="" id="{B20B081E-E7B5-4AB9-BD67-D8CA30DD9EBA}"/>
              </a:ext>
            </a:extLst>
          </p:cNvPr>
          <p:cNvGrpSpPr/>
          <p:nvPr/>
        </p:nvGrpSpPr>
        <p:grpSpPr>
          <a:xfrm>
            <a:off x="6926893" y="2780565"/>
            <a:ext cx="4734832" cy="1446550"/>
            <a:chOff x="5134139" y="187749"/>
            <a:chExt cx="4503589" cy="806400"/>
          </a:xfrm>
          <a:solidFill>
            <a:schemeClr val="accent2"/>
          </a:solidFill>
        </p:grpSpPr>
        <p:sp>
          <p:nvSpPr>
            <p:cNvPr id="16" name="Rechteck 15">
              <a:extLst>
                <a:ext uri="{FF2B5EF4-FFF2-40B4-BE49-F238E27FC236}">
                  <a16:creationId xmlns:a16="http://schemas.microsoft.com/office/drawing/2014/main" xmlns="" id="{E495DD75-5BC7-48F3-9E9F-084C96E65BB6}"/>
                </a:ext>
              </a:extLst>
            </p:cNvPr>
            <p:cNvSpPr/>
            <p:nvPr/>
          </p:nvSpPr>
          <p:spPr>
            <a:xfrm>
              <a:off x="5134139" y="187749"/>
              <a:ext cx="4503589" cy="806400"/>
            </a:xfrm>
            <a:prstGeom prst="rect">
              <a:avLst/>
            </a:prstGeom>
            <a:grpFill/>
          </p:spPr>
          <p:style>
            <a:lnRef idx="2">
              <a:schemeClr val="accent2">
                <a:hueOff val="-1455363"/>
                <a:satOff val="-83928"/>
                <a:lumOff val="8628"/>
                <a:alphaOff val="0"/>
              </a:schemeClr>
            </a:lnRef>
            <a:fillRef idx="1">
              <a:schemeClr val="accent2">
                <a:hueOff val="-1455363"/>
                <a:satOff val="-83928"/>
                <a:lumOff val="8628"/>
                <a:alphaOff val="0"/>
              </a:schemeClr>
            </a:fillRef>
            <a:effectRef idx="0">
              <a:schemeClr val="accent2">
                <a:hueOff val="-1455363"/>
                <a:satOff val="-83928"/>
                <a:lumOff val="8628"/>
                <a:alphaOff val="0"/>
              </a:schemeClr>
            </a:effectRef>
            <a:fontRef idx="minor">
              <a:schemeClr val="lt1"/>
            </a:fontRef>
          </p:style>
        </p:sp>
        <p:sp>
          <p:nvSpPr>
            <p:cNvPr id="17" name="Textfeld 16">
              <a:extLst>
                <a:ext uri="{FF2B5EF4-FFF2-40B4-BE49-F238E27FC236}">
                  <a16:creationId xmlns:a16="http://schemas.microsoft.com/office/drawing/2014/main" xmlns="" id="{6F41A4C2-E639-454E-A89B-146F0E3E5737}"/>
                </a:ext>
              </a:extLst>
            </p:cNvPr>
            <p:cNvSpPr txBox="1"/>
            <p:nvPr/>
          </p:nvSpPr>
          <p:spPr>
            <a:xfrm>
              <a:off x="5134139" y="187749"/>
              <a:ext cx="4503589" cy="80640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kern="1200" dirty="0"/>
                <a:t>MSA</a:t>
              </a:r>
            </a:p>
          </p:txBody>
        </p:sp>
      </p:grpSp>
      <p:sp>
        <p:nvSpPr>
          <p:cNvPr id="10" name="Titel 1">
            <a:extLst>
              <a:ext uri="{FF2B5EF4-FFF2-40B4-BE49-F238E27FC236}">
                <a16:creationId xmlns:a16="http://schemas.microsoft.com/office/drawing/2014/main" xmlns="" id="{29E331F3-5C0C-42AE-B0FC-235D6A7BDD87}"/>
              </a:ext>
            </a:extLst>
          </p:cNvPr>
          <p:cNvSpPr txBox="1">
            <a:spLocks/>
          </p:cNvSpPr>
          <p:nvPr/>
        </p:nvSpPr>
        <p:spPr>
          <a:xfrm>
            <a:off x="383162" y="360980"/>
            <a:ext cx="2194612" cy="2154365"/>
          </a:xfrm>
          <a:prstGeom prst="ellipse">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0800000" scaled="1"/>
            <a:tileRect/>
          </a:gradFill>
          <a:ln w="174625" cmpd="thinThick">
            <a:solidFill>
              <a:schemeClr val="accent4">
                <a:lumMod val="60000"/>
                <a:lumOff val="40000"/>
              </a:schemeClr>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DE" sz="3200" b="1" dirty="0">
                <a:solidFill>
                  <a:schemeClr val="bg1"/>
                </a:solidFill>
              </a:rPr>
              <a:t>Englisch</a:t>
            </a:r>
            <a:endParaRPr lang="de-DE" sz="2600" b="1" dirty="0">
              <a:solidFill>
                <a:schemeClr val="bg1"/>
              </a:solidFill>
            </a:endParaRPr>
          </a:p>
        </p:txBody>
      </p:sp>
      <p:grpSp>
        <p:nvGrpSpPr>
          <p:cNvPr id="11" name="Gruppieren 10">
            <a:extLst>
              <a:ext uri="{FF2B5EF4-FFF2-40B4-BE49-F238E27FC236}">
                <a16:creationId xmlns:a16="http://schemas.microsoft.com/office/drawing/2014/main" xmlns="" id="{DE26AF1A-7F96-4378-9D4A-BB0855D7C5FD}"/>
              </a:ext>
            </a:extLst>
          </p:cNvPr>
          <p:cNvGrpSpPr/>
          <p:nvPr/>
        </p:nvGrpSpPr>
        <p:grpSpPr>
          <a:xfrm>
            <a:off x="2064211" y="4240221"/>
            <a:ext cx="4637212" cy="2256799"/>
            <a:chOff x="5134137" y="994149"/>
            <a:chExt cx="4503591" cy="2036789"/>
          </a:xfrm>
          <a:solidFill>
            <a:schemeClr val="accent1">
              <a:lumMod val="60000"/>
              <a:lumOff val="40000"/>
            </a:schemeClr>
          </a:solidFill>
        </p:grpSpPr>
        <p:sp>
          <p:nvSpPr>
            <p:cNvPr id="18" name="Rechteck 17">
              <a:extLst>
                <a:ext uri="{FF2B5EF4-FFF2-40B4-BE49-F238E27FC236}">
                  <a16:creationId xmlns:a16="http://schemas.microsoft.com/office/drawing/2014/main" xmlns="" id="{74801C1C-490E-4A9C-839B-6B73BE4980FA}"/>
                </a:ext>
              </a:extLst>
            </p:cNvPr>
            <p:cNvSpPr/>
            <p:nvPr/>
          </p:nvSpPr>
          <p:spPr>
            <a:xfrm>
              <a:off x="5134139" y="994149"/>
              <a:ext cx="4503589" cy="2036789"/>
            </a:xfrm>
            <a:prstGeom prst="rect">
              <a:avLst/>
            </a:prstGeom>
            <a:grpFill/>
          </p:spPr>
          <p:style>
            <a:lnRef idx="2">
              <a:schemeClr val="accent2">
                <a:tint val="40000"/>
                <a:alpha val="90000"/>
                <a:hueOff val="-849226"/>
                <a:satOff val="-75346"/>
                <a:lumOff val="-769"/>
                <a:alphaOff val="0"/>
              </a:schemeClr>
            </a:lnRef>
            <a:fillRef idx="1">
              <a:schemeClr val="accent2">
                <a:tint val="40000"/>
                <a:alpha val="90000"/>
                <a:hueOff val="-849226"/>
                <a:satOff val="-75346"/>
                <a:lumOff val="-769"/>
                <a:alphaOff val="0"/>
              </a:schemeClr>
            </a:fillRef>
            <a:effectRef idx="0">
              <a:schemeClr val="accent2">
                <a:tint val="40000"/>
                <a:alpha val="90000"/>
                <a:hueOff val="-849226"/>
                <a:satOff val="-75346"/>
                <a:lumOff val="-769"/>
                <a:alphaOff val="0"/>
              </a:schemeClr>
            </a:effectRef>
            <a:fontRef idx="minor">
              <a:schemeClr val="dk1">
                <a:hueOff val="0"/>
                <a:satOff val="0"/>
                <a:lumOff val="0"/>
                <a:alphaOff val="0"/>
              </a:schemeClr>
            </a:fontRef>
          </p:style>
        </p:sp>
        <p:sp>
          <p:nvSpPr>
            <p:cNvPr id="19" name="Textfeld 18">
              <a:extLst>
                <a:ext uri="{FF2B5EF4-FFF2-40B4-BE49-F238E27FC236}">
                  <a16:creationId xmlns:a16="http://schemas.microsoft.com/office/drawing/2014/main" xmlns="" id="{4DEDD2DE-BBB0-430F-AB7A-2AE14A4C4188}"/>
                </a:ext>
              </a:extLst>
            </p:cNvPr>
            <p:cNvSpPr txBox="1"/>
            <p:nvPr/>
          </p:nvSpPr>
          <p:spPr>
            <a:xfrm>
              <a:off x="5134137" y="994149"/>
              <a:ext cx="4503589" cy="2036789"/>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400" kern="1200" dirty="0" err="1"/>
                <a:t>Zusätzliche</a:t>
              </a:r>
              <a:r>
                <a:rPr lang="en-US" sz="2400" kern="1200" dirty="0"/>
                <a:t> </a:t>
              </a:r>
              <a:r>
                <a:rPr lang="en-US" sz="2400" kern="1200" dirty="0" err="1"/>
                <a:t>Wahlmöglichkeiten</a:t>
              </a:r>
              <a:r>
                <a:rPr lang="en-US" sz="2400" kern="1200" dirty="0"/>
                <a:t> </a:t>
              </a:r>
              <a:r>
                <a:rPr lang="en-US" sz="2400" kern="1200" dirty="0" err="1"/>
                <a:t>durch</a:t>
              </a:r>
              <a:r>
                <a:rPr lang="en-US" sz="2400" kern="1200" dirty="0"/>
                <a:t> </a:t>
              </a:r>
              <a:r>
                <a:rPr lang="en-US" sz="2400" kern="1200" dirty="0" err="1"/>
                <a:t>Lehrkraft</a:t>
              </a:r>
              <a:r>
                <a:rPr lang="en-US" sz="2400" kern="1200" dirty="0"/>
                <a:t> </a:t>
              </a:r>
              <a:r>
                <a:rPr lang="en-US" sz="2400" kern="1200" dirty="0" err="1"/>
                <a:t>im</a:t>
              </a:r>
              <a:r>
                <a:rPr lang="en-US" sz="2400" kern="1200" dirty="0"/>
                <a:t> </a:t>
              </a:r>
              <a:r>
                <a:rPr lang="en-US" sz="2400" kern="1200" dirty="0" err="1"/>
                <a:t>Bereich</a:t>
              </a:r>
              <a:r>
                <a:rPr lang="en-US" sz="2400" kern="1200" dirty="0"/>
                <a:t> “</a:t>
              </a:r>
              <a:r>
                <a:rPr lang="en-US" sz="2400" kern="1200" dirty="0" err="1"/>
                <a:t>Wortschatz</a:t>
              </a:r>
              <a:r>
                <a:rPr lang="en-US" sz="2400" kern="1200" dirty="0"/>
                <a:t>” und “</a:t>
              </a:r>
              <a:r>
                <a:rPr lang="en-US" sz="2400" kern="1200" dirty="0" err="1"/>
                <a:t>Schreiben</a:t>
              </a:r>
              <a:r>
                <a:rPr lang="en-US" sz="2800" kern="1200" dirty="0"/>
                <a:t>”</a:t>
              </a:r>
            </a:p>
          </p:txBody>
        </p:sp>
      </p:grpSp>
      <p:grpSp>
        <p:nvGrpSpPr>
          <p:cNvPr id="20" name="Gruppieren 19">
            <a:extLst>
              <a:ext uri="{FF2B5EF4-FFF2-40B4-BE49-F238E27FC236}">
                <a16:creationId xmlns:a16="http://schemas.microsoft.com/office/drawing/2014/main" xmlns="" id="{45EEEA8D-50B8-4637-B9FD-32489E17C991}"/>
              </a:ext>
            </a:extLst>
          </p:cNvPr>
          <p:cNvGrpSpPr/>
          <p:nvPr/>
        </p:nvGrpSpPr>
        <p:grpSpPr>
          <a:xfrm>
            <a:off x="2064211" y="2793671"/>
            <a:ext cx="4637214" cy="1446550"/>
            <a:chOff x="5134139" y="187749"/>
            <a:chExt cx="4503589" cy="806400"/>
          </a:xfrm>
          <a:solidFill>
            <a:schemeClr val="accent1"/>
          </a:solidFill>
        </p:grpSpPr>
        <p:sp>
          <p:nvSpPr>
            <p:cNvPr id="21" name="Rechteck 20">
              <a:extLst>
                <a:ext uri="{FF2B5EF4-FFF2-40B4-BE49-F238E27FC236}">
                  <a16:creationId xmlns:a16="http://schemas.microsoft.com/office/drawing/2014/main" xmlns="" id="{1DA9C79B-ED39-4C11-8C2D-AC44C44933BA}"/>
                </a:ext>
              </a:extLst>
            </p:cNvPr>
            <p:cNvSpPr/>
            <p:nvPr/>
          </p:nvSpPr>
          <p:spPr>
            <a:xfrm>
              <a:off x="5134139" y="187749"/>
              <a:ext cx="4503589" cy="806400"/>
            </a:xfrm>
            <a:prstGeom prst="rect">
              <a:avLst/>
            </a:prstGeom>
            <a:grpFill/>
          </p:spPr>
          <p:style>
            <a:lnRef idx="2">
              <a:schemeClr val="accent2">
                <a:hueOff val="-1455363"/>
                <a:satOff val="-83928"/>
                <a:lumOff val="8628"/>
                <a:alphaOff val="0"/>
              </a:schemeClr>
            </a:lnRef>
            <a:fillRef idx="1">
              <a:schemeClr val="accent2">
                <a:hueOff val="-1455363"/>
                <a:satOff val="-83928"/>
                <a:lumOff val="8628"/>
                <a:alphaOff val="0"/>
              </a:schemeClr>
            </a:fillRef>
            <a:effectRef idx="0">
              <a:schemeClr val="accent2">
                <a:hueOff val="-1455363"/>
                <a:satOff val="-83928"/>
                <a:lumOff val="8628"/>
                <a:alphaOff val="0"/>
              </a:schemeClr>
            </a:effectRef>
            <a:fontRef idx="minor">
              <a:schemeClr val="lt1"/>
            </a:fontRef>
          </p:style>
        </p:sp>
        <p:sp>
          <p:nvSpPr>
            <p:cNvPr id="22" name="Textfeld 21">
              <a:extLst>
                <a:ext uri="{FF2B5EF4-FFF2-40B4-BE49-F238E27FC236}">
                  <a16:creationId xmlns:a16="http://schemas.microsoft.com/office/drawing/2014/main" xmlns="" id="{9C71DCF3-B9C2-424E-8849-5D59D9BAFF99}"/>
                </a:ext>
              </a:extLst>
            </p:cNvPr>
            <p:cNvSpPr txBox="1"/>
            <p:nvPr/>
          </p:nvSpPr>
          <p:spPr>
            <a:xfrm>
              <a:off x="5134140" y="187749"/>
              <a:ext cx="4503587" cy="80640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kern="1200" dirty="0"/>
                <a:t>HSA</a:t>
              </a:r>
            </a:p>
          </p:txBody>
        </p:sp>
      </p:grpSp>
    </p:spTree>
    <p:extLst>
      <p:ext uri="{BB962C8B-B14F-4D97-AF65-F5344CB8AC3E}">
        <p14:creationId xmlns:p14="http://schemas.microsoft.com/office/powerpoint/2010/main" val="732406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able">
            <a:extLst>
              <a:ext uri="{FF2B5EF4-FFF2-40B4-BE49-F238E27FC236}">
                <a16:creationId xmlns:a16="http://schemas.microsoft.com/office/drawing/2014/main" xmlns="" id="{8BA7D251-5918-4A14-907A-B968896295AB}"/>
              </a:ext>
            </a:extLst>
          </p:cNvPr>
          <p:cNvPicPr>
            <a:picLocks noChangeAspect="1"/>
          </p:cNvPicPr>
          <p:nvPr/>
        </p:nvPicPr>
        <p:blipFill rotWithShape="1">
          <a:blip r:embed="rId2"/>
          <a:srcRect r="73409"/>
          <a:stretch/>
        </p:blipFill>
        <p:spPr>
          <a:xfrm>
            <a:off x="3011961" y="2658013"/>
            <a:ext cx="2182891" cy="1784985"/>
          </a:xfrm>
          <a:prstGeom prst="rect">
            <a:avLst/>
          </a:prstGeom>
        </p:spPr>
      </p:pic>
      <p:pic>
        <p:nvPicPr>
          <p:cNvPr id="5" name="table">
            <a:extLst>
              <a:ext uri="{FF2B5EF4-FFF2-40B4-BE49-F238E27FC236}">
                <a16:creationId xmlns:a16="http://schemas.microsoft.com/office/drawing/2014/main" xmlns="" id="{23AEB18D-6597-454A-A408-E6DC8827C456}"/>
              </a:ext>
            </a:extLst>
          </p:cNvPr>
          <p:cNvPicPr>
            <a:picLocks noChangeAspect="1"/>
          </p:cNvPicPr>
          <p:nvPr/>
        </p:nvPicPr>
        <p:blipFill rotWithShape="1">
          <a:blip r:embed="rId3"/>
          <a:srcRect r="73408"/>
          <a:stretch/>
        </p:blipFill>
        <p:spPr>
          <a:xfrm>
            <a:off x="3011962" y="4358226"/>
            <a:ext cx="2182890" cy="1432560"/>
          </a:xfrm>
          <a:prstGeom prst="rect">
            <a:avLst/>
          </a:prstGeom>
        </p:spPr>
      </p:pic>
      <p:pic>
        <p:nvPicPr>
          <p:cNvPr id="6" name="table">
            <a:extLst>
              <a:ext uri="{FF2B5EF4-FFF2-40B4-BE49-F238E27FC236}">
                <a16:creationId xmlns:a16="http://schemas.microsoft.com/office/drawing/2014/main" xmlns="" id="{CD6C2626-8D0D-4930-BBF3-8CDD3D6ADFEB}"/>
              </a:ext>
            </a:extLst>
          </p:cNvPr>
          <p:cNvPicPr>
            <a:picLocks noChangeAspect="1"/>
          </p:cNvPicPr>
          <p:nvPr/>
        </p:nvPicPr>
        <p:blipFill rotWithShape="1">
          <a:blip r:embed="rId4"/>
          <a:srcRect r="73408"/>
          <a:stretch/>
        </p:blipFill>
        <p:spPr>
          <a:xfrm>
            <a:off x="7693090" y="2658013"/>
            <a:ext cx="2182890" cy="1784985"/>
          </a:xfrm>
          <a:prstGeom prst="rect">
            <a:avLst/>
          </a:prstGeom>
        </p:spPr>
      </p:pic>
      <p:pic>
        <p:nvPicPr>
          <p:cNvPr id="7" name="table">
            <a:extLst>
              <a:ext uri="{FF2B5EF4-FFF2-40B4-BE49-F238E27FC236}">
                <a16:creationId xmlns:a16="http://schemas.microsoft.com/office/drawing/2014/main" xmlns="" id="{CB9F1A14-75AB-42D3-8943-153292AC003A}"/>
              </a:ext>
            </a:extLst>
          </p:cNvPr>
          <p:cNvPicPr>
            <a:picLocks noChangeAspect="1"/>
          </p:cNvPicPr>
          <p:nvPr/>
        </p:nvPicPr>
        <p:blipFill rotWithShape="1">
          <a:blip r:embed="rId5"/>
          <a:srcRect r="73408"/>
          <a:stretch/>
        </p:blipFill>
        <p:spPr>
          <a:xfrm>
            <a:off x="7693090" y="4358226"/>
            <a:ext cx="2182890" cy="1432560"/>
          </a:xfrm>
          <a:prstGeom prst="rect">
            <a:avLst/>
          </a:prstGeom>
        </p:spPr>
      </p:pic>
      <p:sp>
        <p:nvSpPr>
          <p:cNvPr id="11" name="Titel 1">
            <a:extLst>
              <a:ext uri="{FF2B5EF4-FFF2-40B4-BE49-F238E27FC236}">
                <a16:creationId xmlns:a16="http://schemas.microsoft.com/office/drawing/2014/main" xmlns="" id="{2306F4A1-EC56-4374-8CC9-3FB01D7F3D6E}"/>
              </a:ext>
            </a:extLst>
          </p:cNvPr>
          <p:cNvSpPr>
            <a:spLocks noGrp="1"/>
          </p:cNvSpPr>
          <p:nvPr/>
        </p:nvSpPr>
        <p:spPr>
          <a:xfrm>
            <a:off x="7704382" y="1438162"/>
            <a:ext cx="4104456" cy="1100582"/>
          </a:xfrm>
          <a:prstGeom prst="rect">
            <a:avLst/>
          </a:prstGeom>
          <a:solidFill>
            <a:schemeClr val="accent2">
              <a:lumMod val="60000"/>
              <a:lumOff val="40000"/>
            </a:schemeClr>
          </a:solidFill>
        </p:spPr>
        <p:txBody>
          <a:bodyPr vert="horz" lIns="91440" tIns="45720" rIns="91440" bIns="45720" rtlCol="0" anchor="ctr">
            <a:normAutofit fontScale="75000" lnSpcReduction="20000"/>
          </a:bodyPr>
          <a:lstStyle>
            <a:lvl1pPr algn="ctr" defTabSz="914400" rtl="0" eaLnBrk="1" latinLnBrk="0" hangingPunct="1">
              <a:spcBef>
                <a:spcPct val="0"/>
              </a:spcBef>
              <a:buNone/>
              <a:defRPr sz="4000" kern="1200">
                <a:solidFill>
                  <a:schemeClr val="tx1"/>
                </a:solidFill>
                <a:latin typeface="+mj-lt"/>
                <a:ea typeface="+mj-ea"/>
                <a:cs typeface="+mj-cs"/>
              </a:defRPr>
            </a:lvl1pPr>
          </a:lstStyle>
          <a:p>
            <a:r>
              <a:rPr lang="de-DE" b="1" dirty="0"/>
              <a:t>Bearbeitungsdauer MSA</a:t>
            </a:r>
            <a:br>
              <a:rPr lang="de-DE" b="1" dirty="0"/>
            </a:br>
            <a:r>
              <a:rPr lang="de-DE" sz="2800" b="1" dirty="0"/>
              <a:t>Mittlerer Schulabschluss</a:t>
            </a:r>
            <a:endParaRPr lang="de-DE" sz="2800" dirty="0"/>
          </a:p>
        </p:txBody>
      </p:sp>
      <p:sp>
        <p:nvSpPr>
          <p:cNvPr id="12" name="Titel 1">
            <a:extLst>
              <a:ext uri="{FF2B5EF4-FFF2-40B4-BE49-F238E27FC236}">
                <a16:creationId xmlns:a16="http://schemas.microsoft.com/office/drawing/2014/main" xmlns="" id="{56E60B3C-984F-41AF-AF27-70459E5F0982}"/>
              </a:ext>
            </a:extLst>
          </p:cNvPr>
          <p:cNvSpPr>
            <a:spLocks noGrp="1"/>
          </p:cNvSpPr>
          <p:nvPr/>
        </p:nvSpPr>
        <p:spPr>
          <a:xfrm>
            <a:off x="3011962" y="1438162"/>
            <a:ext cx="4104456" cy="1100582"/>
          </a:xfrm>
          <a:prstGeom prst="rect">
            <a:avLst/>
          </a:prstGeom>
          <a:solidFill>
            <a:schemeClr val="accent1">
              <a:lumMod val="60000"/>
              <a:lumOff val="40000"/>
            </a:schemeClr>
          </a:solidFill>
        </p:spPr>
        <p:txBody>
          <a:bodyPr vert="horz" lIns="91440" tIns="45720" rIns="91440" bIns="45720" rtlCol="0" anchor="ctr">
            <a:normAutofit fontScale="82500" lnSpcReduction="20000"/>
          </a:bodyPr>
          <a:lstStyle>
            <a:lvl1pPr algn="ctr" defTabSz="914400" rtl="0" eaLnBrk="1" latinLnBrk="0" hangingPunct="1">
              <a:spcBef>
                <a:spcPct val="0"/>
              </a:spcBef>
              <a:buNone/>
              <a:defRPr sz="4000" kern="1200">
                <a:solidFill>
                  <a:schemeClr val="tx1"/>
                </a:solidFill>
                <a:latin typeface="+mj-lt"/>
                <a:ea typeface="+mj-ea"/>
                <a:cs typeface="+mj-cs"/>
              </a:defRPr>
            </a:lvl1pPr>
          </a:lstStyle>
          <a:p>
            <a:r>
              <a:rPr lang="de-DE" b="1" dirty="0"/>
              <a:t>Bearbeitungsdauer HSA</a:t>
            </a:r>
            <a:br>
              <a:rPr lang="de-DE" b="1" dirty="0"/>
            </a:br>
            <a:r>
              <a:rPr lang="de-DE" sz="2800" b="1" dirty="0"/>
              <a:t>Hauptschulabschluss nach Klasse 10</a:t>
            </a:r>
            <a:endParaRPr lang="de-DE" sz="2800" dirty="0"/>
          </a:p>
        </p:txBody>
      </p:sp>
      <p:sp>
        <p:nvSpPr>
          <p:cNvPr id="13" name="Titel 1">
            <a:extLst>
              <a:ext uri="{FF2B5EF4-FFF2-40B4-BE49-F238E27FC236}">
                <a16:creationId xmlns:a16="http://schemas.microsoft.com/office/drawing/2014/main" xmlns="" id="{89D758B2-FFA4-4C49-A162-6A7FBF97FAF3}"/>
              </a:ext>
            </a:extLst>
          </p:cNvPr>
          <p:cNvSpPr txBox="1">
            <a:spLocks/>
          </p:cNvSpPr>
          <p:nvPr/>
        </p:nvSpPr>
        <p:spPr>
          <a:xfrm>
            <a:off x="383162" y="360980"/>
            <a:ext cx="2194612" cy="2154365"/>
          </a:xfrm>
          <a:prstGeom prst="ellipse">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0800000" scaled="1"/>
            <a:tileRect/>
          </a:gradFill>
          <a:ln w="174625" cmpd="thinThick">
            <a:solidFill>
              <a:schemeClr val="accent1">
                <a:lumMod val="75000"/>
              </a:schemeClr>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DE" sz="3200" b="1" dirty="0">
                <a:solidFill>
                  <a:schemeClr val="bg1"/>
                </a:solidFill>
              </a:rPr>
              <a:t>Mathe</a:t>
            </a:r>
            <a:endParaRPr lang="de-DE" sz="2600" b="1" dirty="0">
              <a:solidFill>
                <a:schemeClr val="bg1"/>
              </a:solidFill>
            </a:endParaRPr>
          </a:p>
        </p:txBody>
      </p:sp>
      <p:pic>
        <p:nvPicPr>
          <p:cNvPr id="16" name="table">
            <a:extLst>
              <a:ext uri="{FF2B5EF4-FFF2-40B4-BE49-F238E27FC236}">
                <a16:creationId xmlns:a16="http://schemas.microsoft.com/office/drawing/2014/main" xmlns="" id="{446F868F-3FAE-4585-9933-993283CD2C39}"/>
              </a:ext>
            </a:extLst>
          </p:cNvPr>
          <p:cNvPicPr>
            <a:picLocks noChangeAspect="1"/>
          </p:cNvPicPr>
          <p:nvPr/>
        </p:nvPicPr>
        <p:blipFill rotWithShape="1">
          <a:blip r:embed="rId2"/>
          <a:srcRect l="75228"/>
          <a:stretch/>
        </p:blipFill>
        <p:spPr>
          <a:xfrm>
            <a:off x="5160724" y="2661767"/>
            <a:ext cx="2033486" cy="1784985"/>
          </a:xfrm>
          <a:prstGeom prst="rect">
            <a:avLst/>
          </a:prstGeom>
        </p:spPr>
      </p:pic>
      <p:pic>
        <p:nvPicPr>
          <p:cNvPr id="17" name="table">
            <a:extLst>
              <a:ext uri="{FF2B5EF4-FFF2-40B4-BE49-F238E27FC236}">
                <a16:creationId xmlns:a16="http://schemas.microsoft.com/office/drawing/2014/main" xmlns="" id="{26DA04DB-C97B-4D54-A06A-53AB2506733C}"/>
              </a:ext>
            </a:extLst>
          </p:cNvPr>
          <p:cNvPicPr>
            <a:picLocks noChangeAspect="1"/>
          </p:cNvPicPr>
          <p:nvPr/>
        </p:nvPicPr>
        <p:blipFill rotWithShape="1">
          <a:blip r:embed="rId3"/>
          <a:srcRect l="75228"/>
          <a:stretch/>
        </p:blipFill>
        <p:spPr>
          <a:xfrm>
            <a:off x="5160723" y="4353629"/>
            <a:ext cx="2033486" cy="1432560"/>
          </a:xfrm>
          <a:prstGeom prst="rect">
            <a:avLst/>
          </a:prstGeom>
        </p:spPr>
      </p:pic>
      <p:pic>
        <p:nvPicPr>
          <p:cNvPr id="18" name="table">
            <a:extLst>
              <a:ext uri="{FF2B5EF4-FFF2-40B4-BE49-F238E27FC236}">
                <a16:creationId xmlns:a16="http://schemas.microsoft.com/office/drawing/2014/main" xmlns="" id="{B56F3A33-9A06-45E0-93E7-38F911BB090A}"/>
              </a:ext>
            </a:extLst>
          </p:cNvPr>
          <p:cNvPicPr>
            <a:picLocks noChangeAspect="1"/>
          </p:cNvPicPr>
          <p:nvPr/>
        </p:nvPicPr>
        <p:blipFill rotWithShape="1">
          <a:blip r:embed="rId4"/>
          <a:srcRect l="75228"/>
          <a:stretch/>
        </p:blipFill>
        <p:spPr>
          <a:xfrm>
            <a:off x="9845458" y="2661768"/>
            <a:ext cx="2033486" cy="1784985"/>
          </a:xfrm>
          <a:prstGeom prst="rect">
            <a:avLst/>
          </a:prstGeom>
        </p:spPr>
      </p:pic>
      <p:pic>
        <p:nvPicPr>
          <p:cNvPr id="19" name="table">
            <a:extLst>
              <a:ext uri="{FF2B5EF4-FFF2-40B4-BE49-F238E27FC236}">
                <a16:creationId xmlns:a16="http://schemas.microsoft.com/office/drawing/2014/main" xmlns="" id="{DCC97877-7E16-488D-A6F4-0CB8359CB350}"/>
              </a:ext>
            </a:extLst>
          </p:cNvPr>
          <p:cNvPicPr>
            <a:picLocks noChangeAspect="1"/>
          </p:cNvPicPr>
          <p:nvPr/>
        </p:nvPicPr>
        <p:blipFill rotWithShape="1">
          <a:blip r:embed="rId5"/>
          <a:srcRect l="75228"/>
          <a:stretch/>
        </p:blipFill>
        <p:spPr>
          <a:xfrm>
            <a:off x="9845457" y="4353629"/>
            <a:ext cx="2033487" cy="1432560"/>
          </a:xfrm>
          <a:prstGeom prst="rect">
            <a:avLst/>
          </a:prstGeom>
        </p:spPr>
      </p:pic>
    </p:spTree>
    <p:extLst>
      <p:ext uri="{BB962C8B-B14F-4D97-AF65-F5344CB8AC3E}">
        <p14:creationId xmlns:p14="http://schemas.microsoft.com/office/powerpoint/2010/main" val="3027046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xmlns="" id="{5C6707EB-6313-4D16-8EAB-2FAA2FBBC0BC}"/>
              </a:ext>
            </a:extLst>
          </p:cNvPr>
          <p:cNvSpPr txBox="1"/>
          <p:nvPr/>
        </p:nvSpPr>
        <p:spPr>
          <a:xfrm>
            <a:off x="3962399" y="2117255"/>
            <a:ext cx="6559828" cy="1815882"/>
          </a:xfrm>
          <a:prstGeom prst="rect">
            <a:avLst/>
          </a:prstGeom>
          <a:noFill/>
        </p:spPr>
        <p:txBody>
          <a:bodyPr wrap="square" rtlCol="0">
            <a:spAutoFit/>
          </a:bodyPr>
          <a:lstStyle/>
          <a:p>
            <a:pPr marL="457200" indent="-457200">
              <a:buFont typeface="Arial" panose="020B0604020202020204" pitchFamily="34" charset="0"/>
              <a:buChar char="•"/>
            </a:pPr>
            <a:r>
              <a:rPr lang="de-DE" sz="2800" dirty="0"/>
              <a:t>Zirkel</a:t>
            </a:r>
          </a:p>
          <a:p>
            <a:pPr marL="457200" indent="-457200">
              <a:buFont typeface="Arial" panose="020B0604020202020204" pitchFamily="34" charset="0"/>
              <a:buChar char="•"/>
            </a:pPr>
            <a:r>
              <a:rPr lang="de-DE" sz="2800" dirty="0"/>
              <a:t>Geodreieck</a:t>
            </a:r>
          </a:p>
          <a:p>
            <a:pPr marL="457200" indent="-457200">
              <a:buFont typeface="Arial" panose="020B0604020202020204" pitchFamily="34" charset="0"/>
              <a:buChar char="•"/>
            </a:pPr>
            <a:r>
              <a:rPr lang="de-DE" sz="2800" dirty="0"/>
              <a:t>Wissenschaftlicher Taschenrechner</a:t>
            </a:r>
          </a:p>
          <a:p>
            <a:pPr marL="457200" indent="-457200">
              <a:buFont typeface="Arial" panose="020B0604020202020204" pitchFamily="34" charset="0"/>
              <a:buChar char="•"/>
            </a:pPr>
            <a:r>
              <a:rPr lang="de-DE" sz="2800" dirty="0"/>
              <a:t>Formelsammlung</a:t>
            </a:r>
          </a:p>
        </p:txBody>
      </p:sp>
      <p:sp>
        <p:nvSpPr>
          <p:cNvPr id="4" name="Textfeld 3">
            <a:extLst>
              <a:ext uri="{FF2B5EF4-FFF2-40B4-BE49-F238E27FC236}">
                <a16:creationId xmlns:a16="http://schemas.microsoft.com/office/drawing/2014/main" xmlns="" id="{E782633D-9922-4D91-8D2B-D4B3877D2AAD}"/>
              </a:ext>
            </a:extLst>
          </p:cNvPr>
          <p:cNvSpPr txBox="1"/>
          <p:nvPr/>
        </p:nvSpPr>
        <p:spPr>
          <a:xfrm>
            <a:off x="7036904" y="4223387"/>
            <a:ext cx="4678017" cy="1754326"/>
          </a:xfrm>
          <a:prstGeom prst="rect">
            <a:avLst/>
          </a:prstGeom>
          <a:noFill/>
          <a:ln>
            <a:solidFill>
              <a:schemeClr val="tx1">
                <a:lumMod val="65000"/>
                <a:lumOff val="35000"/>
              </a:schemeClr>
            </a:solidFill>
          </a:ln>
        </p:spPr>
        <p:txBody>
          <a:bodyPr wrap="square" rtlCol="0">
            <a:spAutoFit/>
          </a:bodyPr>
          <a:lstStyle/>
          <a:p>
            <a:r>
              <a:rPr lang="de-DE" dirty="0"/>
              <a:t>Sollten sich während der Prüfung Hilfen, die in den Aufgabenstellungen nicht vorgesehen sind, für das Verständnis einer Aufgabe als unverzichtbar erweisen, so sind diese von der jeweiligen Fachlehrkraft zu geben und in das Protokoll aufzunehmen.</a:t>
            </a:r>
          </a:p>
        </p:txBody>
      </p:sp>
      <p:sp>
        <p:nvSpPr>
          <p:cNvPr id="5" name="Textfeld 4">
            <a:extLst>
              <a:ext uri="{FF2B5EF4-FFF2-40B4-BE49-F238E27FC236}">
                <a16:creationId xmlns:a16="http://schemas.microsoft.com/office/drawing/2014/main" xmlns="" id="{E796E940-A952-4A82-86C3-AE4665608A4B}"/>
              </a:ext>
            </a:extLst>
          </p:cNvPr>
          <p:cNvSpPr txBox="1"/>
          <p:nvPr/>
        </p:nvSpPr>
        <p:spPr>
          <a:xfrm>
            <a:off x="2981739" y="4223387"/>
            <a:ext cx="3326295" cy="1754326"/>
          </a:xfrm>
          <a:prstGeom prst="rect">
            <a:avLst/>
          </a:prstGeom>
          <a:noFill/>
          <a:ln>
            <a:solidFill>
              <a:schemeClr val="tx1">
                <a:lumMod val="50000"/>
                <a:lumOff val="50000"/>
              </a:schemeClr>
            </a:solidFill>
          </a:ln>
        </p:spPr>
        <p:txBody>
          <a:bodyPr wrap="square" rtlCol="0">
            <a:spAutoFit/>
          </a:bodyPr>
          <a:lstStyle/>
          <a:p>
            <a:r>
              <a:rPr lang="de-DE" dirty="0"/>
              <a:t>Alle für die Benutzung während der Prüfung zugelassenen Hilfsmittel dürfen keine Kommentierungen, Zusätze oder handschriftlichen Notizen enthalten.</a:t>
            </a:r>
          </a:p>
        </p:txBody>
      </p:sp>
      <p:sp>
        <p:nvSpPr>
          <p:cNvPr id="6" name="Textfeld 5">
            <a:extLst>
              <a:ext uri="{FF2B5EF4-FFF2-40B4-BE49-F238E27FC236}">
                <a16:creationId xmlns:a16="http://schemas.microsoft.com/office/drawing/2014/main" xmlns="" id="{4A9C5DB9-EEF9-4579-8041-3BC8FC5A37E6}"/>
              </a:ext>
            </a:extLst>
          </p:cNvPr>
          <p:cNvSpPr txBox="1"/>
          <p:nvPr/>
        </p:nvSpPr>
        <p:spPr>
          <a:xfrm>
            <a:off x="3962399" y="987180"/>
            <a:ext cx="7036906" cy="769441"/>
          </a:xfrm>
          <a:prstGeom prst="rect">
            <a:avLst/>
          </a:prstGeom>
          <a:noFill/>
        </p:spPr>
        <p:txBody>
          <a:bodyPr wrap="square" rtlCol="0">
            <a:spAutoFit/>
          </a:bodyPr>
          <a:lstStyle/>
          <a:p>
            <a:r>
              <a:rPr lang="de-DE" sz="4400" u="sng" dirty="0"/>
              <a:t>Zugelassene Hilfsmittel</a:t>
            </a:r>
          </a:p>
        </p:txBody>
      </p:sp>
      <p:sp>
        <p:nvSpPr>
          <p:cNvPr id="7" name="Titel 1">
            <a:extLst>
              <a:ext uri="{FF2B5EF4-FFF2-40B4-BE49-F238E27FC236}">
                <a16:creationId xmlns:a16="http://schemas.microsoft.com/office/drawing/2014/main" xmlns="" id="{1350E84A-6B94-41CF-A9CB-A959AAF3B891}"/>
              </a:ext>
            </a:extLst>
          </p:cNvPr>
          <p:cNvSpPr txBox="1">
            <a:spLocks/>
          </p:cNvSpPr>
          <p:nvPr/>
        </p:nvSpPr>
        <p:spPr>
          <a:xfrm>
            <a:off x="383162" y="360980"/>
            <a:ext cx="2194612" cy="2154365"/>
          </a:xfrm>
          <a:prstGeom prst="ellipse">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0800000" scaled="1"/>
            <a:tileRect/>
          </a:gradFill>
          <a:ln w="174625" cmpd="thinThick">
            <a:solidFill>
              <a:schemeClr val="accent1">
                <a:lumMod val="75000"/>
              </a:schemeClr>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DE" sz="3200" b="1" dirty="0">
                <a:solidFill>
                  <a:schemeClr val="bg1"/>
                </a:solidFill>
              </a:rPr>
              <a:t>Mathe</a:t>
            </a:r>
            <a:endParaRPr lang="de-DE" sz="2600" b="1" dirty="0">
              <a:solidFill>
                <a:schemeClr val="bg1"/>
              </a:solidFill>
            </a:endParaRPr>
          </a:p>
        </p:txBody>
      </p:sp>
    </p:spTree>
    <p:extLst>
      <p:ext uri="{BB962C8B-B14F-4D97-AF65-F5344CB8AC3E}">
        <p14:creationId xmlns:p14="http://schemas.microsoft.com/office/powerpoint/2010/main" val="5979433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xmlns="" id="{4A9C5DB9-EEF9-4579-8041-3BC8FC5A37E6}"/>
              </a:ext>
            </a:extLst>
          </p:cNvPr>
          <p:cNvSpPr txBox="1"/>
          <p:nvPr/>
        </p:nvSpPr>
        <p:spPr>
          <a:xfrm>
            <a:off x="0" y="2705725"/>
            <a:ext cx="2972906" cy="1446550"/>
          </a:xfrm>
          <a:prstGeom prst="rect">
            <a:avLst/>
          </a:prstGeom>
          <a:noFill/>
        </p:spPr>
        <p:txBody>
          <a:bodyPr wrap="square" rtlCol="0">
            <a:spAutoFit/>
          </a:bodyPr>
          <a:lstStyle/>
          <a:p>
            <a:pPr algn="ctr"/>
            <a:r>
              <a:rPr lang="de-DE" sz="4400" u="sng" dirty="0"/>
              <a:t>Aufbau der Prüfung</a:t>
            </a:r>
          </a:p>
        </p:txBody>
      </p:sp>
      <p:graphicFrame>
        <p:nvGraphicFramePr>
          <p:cNvPr id="8" name="Tabelle 7">
            <a:extLst>
              <a:ext uri="{FF2B5EF4-FFF2-40B4-BE49-F238E27FC236}">
                <a16:creationId xmlns:a16="http://schemas.microsoft.com/office/drawing/2014/main" xmlns="" id="{6F8F1C17-EA63-4D9B-B190-84BEA8CC67E7}"/>
              </a:ext>
            </a:extLst>
          </p:cNvPr>
          <p:cNvGraphicFramePr>
            <a:graphicFrameLocks noGrp="1"/>
          </p:cNvGraphicFramePr>
          <p:nvPr>
            <p:extLst>
              <p:ext uri="{D42A27DB-BD31-4B8C-83A1-F6EECF244321}">
                <p14:modId xmlns:p14="http://schemas.microsoft.com/office/powerpoint/2010/main" val="1399526998"/>
              </p:ext>
            </p:extLst>
          </p:nvPr>
        </p:nvGraphicFramePr>
        <p:xfrm>
          <a:off x="2768957" y="-50104"/>
          <a:ext cx="9535777" cy="6979920"/>
        </p:xfrm>
        <a:graphic>
          <a:graphicData uri="http://schemas.openxmlformats.org/drawingml/2006/table">
            <a:tbl>
              <a:tblPr firstRow="1" bandRow="1">
                <a:tableStyleId>{5C22544A-7EE6-4342-B048-85BDC9FD1C3A}</a:tableStyleId>
              </a:tblPr>
              <a:tblGrid>
                <a:gridCol w="1064713">
                  <a:extLst>
                    <a:ext uri="{9D8B030D-6E8A-4147-A177-3AD203B41FA5}">
                      <a16:colId xmlns:a16="http://schemas.microsoft.com/office/drawing/2014/main" xmlns="" val="2038427999"/>
                    </a:ext>
                  </a:extLst>
                </a:gridCol>
                <a:gridCol w="4346532">
                  <a:extLst>
                    <a:ext uri="{9D8B030D-6E8A-4147-A177-3AD203B41FA5}">
                      <a16:colId xmlns:a16="http://schemas.microsoft.com/office/drawing/2014/main" xmlns="" val="2028567860"/>
                    </a:ext>
                  </a:extLst>
                </a:gridCol>
                <a:gridCol w="4124532">
                  <a:extLst>
                    <a:ext uri="{9D8B030D-6E8A-4147-A177-3AD203B41FA5}">
                      <a16:colId xmlns:a16="http://schemas.microsoft.com/office/drawing/2014/main" xmlns="" val="3012072528"/>
                    </a:ext>
                  </a:extLst>
                </a:gridCol>
              </a:tblGrid>
              <a:tr h="349842">
                <a:tc>
                  <a:txBody>
                    <a:bodyPr/>
                    <a:lstStyle/>
                    <a:p>
                      <a:pPr marL="0" indent="0">
                        <a:buNone/>
                      </a:pPr>
                      <a:r>
                        <a:rPr lang="de-DE" dirty="0"/>
                        <a:t>Prüfungsteil</a:t>
                      </a:r>
                    </a:p>
                  </a:txBody>
                  <a:tcPr>
                    <a:solidFill>
                      <a:schemeClr val="accent1">
                        <a:lumMod val="75000"/>
                      </a:schemeClr>
                    </a:solidFill>
                  </a:tcPr>
                </a:tc>
                <a:tc>
                  <a:txBody>
                    <a:bodyPr/>
                    <a:lstStyle/>
                    <a:p>
                      <a:r>
                        <a:rPr lang="de-DE" dirty="0"/>
                        <a:t>Inhalt</a:t>
                      </a:r>
                    </a:p>
                  </a:txBody>
                  <a:tcPr>
                    <a:solidFill>
                      <a:schemeClr val="accent1">
                        <a:lumMod val="75000"/>
                      </a:schemeClr>
                    </a:solidFill>
                  </a:tcPr>
                </a:tc>
                <a:tc>
                  <a:txBody>
                    <a:bodyPr/>
                    <a:lstStyle/>
                    <a:p>
                      <a:endParaRPr lang="de-DE" dirty="0"/>
                    </a:p>
                  </a:txBody>
                  <a:tcPr>
                    <a:solidFill>
                      <a:schemeClr val="accent1">
                        <a:lumMod val="75000"/>
                      </a:schemeClr>
                    </a:solidFill>
                  </a:tcPr>
                </a:tc>
                <a:extLst>
                  <a:ext uri="{0D108BD9-81ED-4DB2-BD59-A6C34878D82A}">
                    <a16:rowId xmlns:a16="http://schemas.microsoft.com/office/drawing/2014/main" xmlns="" val="383878665"/>
                  </a:ext>
                </a:extLst>
              </a:tr>
              <a:tr h="559020">
                <a:tc>
                  <a:txBody>
                    <a:bodyPr/>
                    <a:lstStyle/>
                    <a:p>
                      <a:r>
                        <a:rPr lang="de-DE" b="1" dirty="0"/>
                        <a:t>1. Prüfungsteil</a:t>
                      </a:r>
                    </a:p>
                  </a:txBody>
                  <a:tcPr/>
                </a:tc>
                <a:tc>
                  <a:txBody>
                    <a:bodyPr/>
                    <a:lstStyle/>
                    <a:p>
                      <a:pPr marL="0" marR="0" lvl="0" indent="0" algn="l" defTabSz="920750" rtl="0" eaLnBrk="1" fontAlgn="auto" latinLnBrk="0" hangingPunct="1">
                        <a:lnSpc>
                          <a:spcPct val="100000"/>
                        </a:lnSpc>
                        <a:spcBef>
                          <a:spcPts val="0"/>
                        </a:spcBef>
                        <a:spcAft>
                          <a:spcPts val="0"/>
                        </a:spcAft>
                        <a:buClrTx/>
                        <a:buSzTx/>
                        <a:buFontTx/>
                        <a:buNone/>
                        <a:tabLst/>
                        <a:defRPr/>
                      </a:pPr>
                      <a:r>
                        <a:rPr lang="de-DE" b="1" dirty="0"/>
                        <a:t>Basiskompetenzen in einzelnen, nichtaufeinander bezogenen Teilaufgaben </a:t>
                      </a:r>
                    </a:p>
                  </a:txBody>
                  <a:tcPr>
                    <a:lnR w="12700" cap="flat" cmpd="sng" algn="ctr">
                      <a:noFill/>
                      <a:prstDash val="solid"/>
                      <a:round/>
                      <a:headEnd type="none" w="med" len="med"/>
                      <a:tailEnd type="none" w="med" len="med"/>
                    </a:lnR>
                  </a:tcPr>
                </a:tc>
                <a:tc>
                  <a:txBody>
                    <a:bodyPr/>
                    <a:lstStyle/>
                    <a:p>
                      <a:endParaRPr lang="de-DE" b="1" dirty="0"/>
                    </a:p>
                  </a:txBody>
                  <a:tcPr>
                    <a:lnL w="12700" cap="flat" cmpd="sng" algn="ctr">
                      <a:noFill/>
                      <a:prstDash val="solid"/>
                      <a:round/>
                      <a:headEnd type="none" w="med" len="med"/>
                      <a:tailEnd type="none" w="med" len="med"/>
                    </a:lnL>
                  </a:tcPr>
                </a:tc>
                <a:extLst>
                  <a:ext uri="{0D108BD9-81ED-4DB2-BD59-A6C34878D82A}">
                    <a16:rowId xmlns:a16="http://schemas.microsoft.com/office/drawing/2014/main" xmlns="" val="4282402850"/>
                  </a:ext>
                </a:extLst>
              </a:tr>
              <a:tr h="900094">
                <a:tc>
                  <a:txBody>
                    <a:bodyPr/>
                    <a:lstStyle/>
                    <a:p>
                      <a:r>
                        <a:rPr lang="de-DE" b="1" dirty="0"/>
                        <a:t>2. Prüfungsteil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Komplexere Aufgaben mit mehreren Teilaufgaben innerhalb eines Kontextes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1"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Geometrie: </a:t>
                      </a:r>
                      <a:r>
                        <a:rPr lang="de-DE" sz="1600" dirty="0"/>
                        <a:t>Kreisberechnung; Dreiecksberechnungen; Körperberechnung Vergrößern, Verkleinern, Ähnlichkeit; Satz des Pythagoras; Umfang und Flächeninhalt von Drei- und Vierecken</a:t>
                      </a:r>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Stochastik</a:t>
                      </a:r>
                      <a:r>
                        <a:rPr lang="de-DE" dirty="0"/>
                        <a:t>: </a:t>
                      </a:r>
                      <a:r>
                        <a:rPr lang="de-DE" sz="1600" dirty="0"/>
                        <a:t>Analyse von grafischen Darstellungen; Häufigkeit und Wahrscheinlichkeit; einstufige Zufallsexperimente; Laplace-Regel</a:t>
                      </a:r>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Funktionen: </a:t>
                      </a:r>
                      <a:r>
                        <a:rPr lang="de-DE" sz="1600" dirty="0"/>
                        <a:t>Wertetabellen, Grafen und Terme; proportionale und antiproportionale Zuordnungen; Prozentrechnung, Zinsrechnung; lineare Funktionen; lineares Wachstum, Maßstab</a:t>
                      </a:r>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Arithmetik/ Algebra: </a:t>
                      </a:r>
                      <a:r>
                        <a:rPr lang="de-DE" sz="1600" dirty="0"/>
                        <a:t>Rechnen mit rationalen Zahlen; Termumformungen; lineare Gleichungen; Potenzen und Wurzeln; Zehnerpotenzschreibweise</a:t>
                      </a:r>
                      <a:endParaRPr lang="de-DE" b="1" dirty="0"/>
                    </a:p>
                  </a:txBody>
                  <a:tcPr/>
                </a:tc>
                <a:tc>
                  <a:txBody>
                    <a:bodyPr/>
                    <a:lstStyle/>
                    <a:p>
                      <a:endParaRPr lang="de-DE" b="1" dirty="0"/>
                    </a:p>
                    <a:p>
                      <a:endParaRPr lang="de-DE" b="1" dirty="0"/>
                    </a:p>
                    <a:p>
                      <a:endParaRPr lang="de-DE" b="1" dirty="0"/>
                    </a:p>
                    <a:p>
                      <a:r>
                        <a:rPr lang="de-DE" b="1" dirty="0"/>
                        <a:t>Geometrie:</a:t>
                      </a:r>
                      <a:r>
                        <a:rPr lang="de-DE" b="0" dirty="0"/>
                        <a:t> </a:t>
                      </a:r>
                      <a:r>
                        <a:rPr lang="de-DE" sz="1600" dirty="0"/>
                        <a:t>Kreis- und Dreiecksberechnungen; Körperberechnung; Maßstab, Ähnlichkeit; Satz des Pythagoras; Kongruenz, Umfang und Flächeninhalt von Drei- und Vierecken</a:t>
                      </a:r>
                    </a:p>
                    <a:p>
                      <a:r>
                        <a:rPr lang="de-DE" b="1" dirty="0"/>
                        <a:t>Stochastik: </a:t>
                      </a:r>
                      <a:r>
                        <a:rPr lang="de-DE" sz="1600" dirty="0"/>
                        <a:t>Analyse von grafischen Darstellungen; zweistufige Zufallsexperimente; Pfadregeln; Häufigkeit und Wahrscheinlichkeit; Laplace-Regel</a:t>
                      </a:r>
                    </a:p>
                    <a:p>
                      <a:r>
                        <a:rPr lang="de-DE" b="1" dirty="0"/>
                        <a:t>Funktionen</a:t>
                      </a:r>
                      <a:r>
                        <a:rPr lang="de-DE" dirty="0"/>
                        <a:t>: </a:t>
                      </a:r>
                      <a:r>
                        <a:rPr lang="de-DE" sz="1600" dirty="0"/>
                        <a:t>Wertetabellen, Grafen und Terme; proportionale und antiproportionale Zuordnungen; Prozentrechnung, Zinsrechnung; lineare und quadratische Funktionen; lineares, und quadratisches Wachstum, Maßstab</a:t>
                      </a:r>
                    </a:p>
                    <a:p>
                      <a:r>
                        <a:rPr lang="de-DE" b="1" dirty="0"/>
                        <a:t>Arithmetik/ Algebra: </a:t>
                      </a:r>
                      <a:r>
                        <a:rPr lang="de-DE" sz="1600" dirty="0"/>
                        <a:t>(Irr-)Rationale Zahlen; Terme; lineare und quadratische Gleichungen; Potenzen und Wurzeln; Zehnerpotenzen; lineare Gleichungssysteme</a:t>
                      </a:r>
                      <a:endParaRPr lang="de-DE" b="1" dirty="0"/>
                    </a:p>
                  </a:txBody>
                  <a:tcPr/>
                </a:tc>
                <a:extLst>
                  <a:ext uri="{0D108BD9-81ED-4DB2-BD59-A6C34878D82A}">
                    <a16:rowId xmlns:a16="http://schemas.microsoft.com/office/drawing/2014/main" xmlns="" val="3192364278"/>
                  </a:ext>
                </a:extLst>
              </a:tr>
            </a:tbl>
          </a:graphicData>
        </a:graphic>
      </p:graphicFrame>
      <p:sp>
        <p:nvSpPr>
          <p:cNvPr id="7" name="Titel 1">
            <a:extLst>
              <a:ext uri="{FF2B5EF4-FFF2-40B4-BE49-F238E27FC236}">
                <a16:creationId xmlns:a16="http://schemas.microsoft.com/office/drawing/2014/main" xmlns="" id="{F70438B5-98D8-42F1-A77C-B635CC4ADFEA}"/>
              </a:ext>
            </a:extLst>
          </p:cNvPr>
          <p:cNvSpPr txBox="1">
            <a:spLocks/>
          </p:cNvSpPr>
          <p:nvPr/>
        </p:nvSpPr>
        <p:spPr>
          <a:xfrm>
            <a:off x="383162" y="360980"/>
            <a:ext cx="2194612" cy="2154365"/>
          </a:xfrm>
          <a:prstGeom prst="ellipse">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0800000" scaled="1"/>
            <a:tileRect/>
          </a:gradFill>
          <a:ln w="174625" cmpd="thinThick">
            <a:solidFill>
              <a:schemeClr val="accent1">
                <a:lumMod val="75000"/>
              </a:schemeClr>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DE" sz="3200" b="1" dirty="0">
                <a:solidFill>
                  <a:schemeClr val="bg1"/>
                </a:solidFill>
              </a:rPr>
              <a:t>Mathe</a:t>
            </a:r>
            <a:endParaRPr lang="de-DE" sz="2600" b="1" dirty="0">
              <a:solidFill>
                <a:schemeClr val="bg1"/>
              </a:solidFill>
            </a:endParaRPr>
          </a:p>
        </p:txBody>
      </p:sp>
    </p:spTree>
    <p:extLst>
      <p:ext uri="{BB962C8B-B14F-4D97-AF65-F5344CB8AC3E}">
        <p14:creationId xmlns:p14="http://schemas.microsoft.com/office/powerpoint/2010/main" val="3936769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xmlns="" id="{8402B80B-E335-4B9E-B0FD-DFE2869BA5E4}"/>
              </a:ext>
            </a:extLst>
          </p:cNvPr>
          <p:cNvSpPr txBox="1"/>
          <p:nvPr/>
        </p:nvSpPr>
        <p:spPr>
          <a:xfrm>
            <a:off x="3408439" y="974654"/>
            <a:ext cx="7036906" cy="1446550"/>
          </a:xfrm>
          <a:prstGeom prst="rect">
            <a:avLst/>
          </a:prstGeom>
          <a:noFill/>
        </p:spPr>
        <p:txBody>
          <a:bodyPr wrap="square" rtlCol="0">
            <a:spAutoFit/>
          </a:bodyPr>
          <a:lstStyle/>
          <a:p>
            <a:pPr algn="ctr"/>
            <a:r>
              <a:rPr lang="de-DE" sz="4400" u="sng" dirty="0"/>
              <a:t>Besondere Hinweise für das Prüfungsjahr 2022</a:t>
            </a:r>
          </a:p>
        </p:txBody>
      </p:sp>
      <p:grpSp>
        <p:nvGrpSpPr>
          <p:cNvPr id="12" name="Gruppieren 11">
            <a:extLst>
              <a:ext uri="{FF2B5EF4-FFF2-40B4-BE49-F238E27FC236}">
                <a16:creationId xmlns:a16="http://schemas.microsoft.com/office/drawing/2014/main" xmlns="" id="{C8E39C42-D1FE-45CB-99A3-75121A92C097}"/>
              </a:ext>
            </a:extLst>
          </p:cNvPr>
          <p:cNvGrpSpPr/>
          <p:nvPr/>
        </p:nvGrpSpPr>
        <p:grpSpPr>
          <a:xfrm>
            <a:off x="6926892" y="4227115"/>
            <a:ext cx="4885145" cy="2256799"/>
            <a:chOff x="5134137" y="994149"/>
            <a:chExt cx="4503591" cy="2036789"/>
          </a:xfrm>
          <a:solidFill>
            <a:schemeClr val="accent2">
              <a:lumMod val="60000"/>
              <a:lumOff val="40000"/>
            </a:schemeClr>
          </a:solidFill>
        </p:grpSpPr>
        <p:sp>
          <p:nvSpPr>
            <p:cNvPr id="13" name="Rechteck 12">
              <a:extLst>
                <a:ext uri="{FF2B5EF4-FFF2-40B4-BE49-F238E27FC236}">
                  <a16:creationId xmlns:a16="http://schemas.microsoft.com/office/drawing/2014/main" xmlns="" id="{9F38C747-CEDB-4D9A-9A40-49E4849EE5E2}"/>
                </a:ext>
              </a:extLst>
            </p:cNvPr>
            <p:cNvSpPr/>
            <p:nvPr/>
          </p:nvSpPr>
          <p:spPr>
            <a:xfrm>
              <a:off x="5134139" y="994149"/>
              <a:ext cx="4503589" cy="2036789"/>
            </a:xfrm>
            <a:prstGeom prst="rect">
              <a:avLst/>
            </a:prstGeom>
            <a:grpFill/>
          </p:spPr>
          <p:style>
            <a:lnRef idx="2">
              <a:schemeClr val="accent2">
                <a:tint val="40000"/>
                <a:alpha val="90000"/>
                <a:hueOff val="-849226"/>
                <a:satOff val="-75346"/>
                <a:lumOff val="-769"/>
                <a:alphaOff val="0"/>
              </a:schemeClr>
            </a:lnRef>
            <a:fillRef idx="1">
              <a:schemeClr val="accent2">
                <a:tint val="40000"/>
                <a:alpha val="90000"/>
                <a:hueOff val="-849226"/>
                <a:satOff val="-75346"/>
                <a:lumOff val="-769"/>
                <a:alphaOff val="0"/>
              </a:schemeClr>
            </a:fillRef>
            <a:effectRef idx="0">
              <a:schemeClr val="accent2">
                <a:tint val="40000"/>
                <a:alpha val="90000"/>
                <a:hueOff val="-849226"/>
                <a:satOff val="-75346"/>
                <a:lumOff val="-769"/>
                <a:alphaOff val="0"/>
              </a:schemeClr>
            </a:effectRef>
            <a:fontRef idx="minor">
              <a:schemeClr val="dk1">
                <a:hueOff val="0"/>
                <a:satOff val="0"/>
                <a:lumOff val="0"/>
                <a:alphaOff val="0"/>
              </a:schemeClr>
            </a:fontRef>
          </p:style>
        </p:sp>
        <p:sp>
          <p:nvSpPr>
            <p:cNvPr id="14" name="Textfeld 13">
              <a:extLst>
                <a:ext uri="{FF2B5EF4-FFF2-40B4-BE49-F238E27FC236}">
                  <a16:creationId xmlns:a16="http://schemas.microsoft.com/office/drawing/2014/main" xmlns="" id="{0EB79F3E-41E5-40F3-BDB6-D2F42CFDCE21}"/>
                </a:ext>
              </a:extLst>
            </p:cNvPr>
            <p:cNvSpPr txBox="1"/>
            <p:nvPr/>
          </p:nvSpPr>
          <p:spPr>
            <a:xfrm>
              <a:off x="5134137" y="994149"/>
              <a:ext cx="4503589" cy="2036789"/>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9352" tIns="149352" rIns="199136" bIns="224028" numCol="1" spcCol="1270" anchor="t" anchorCtr="0">
              <a:noAutofit/>
            </a:bodyPr>
            <a:lstStyle/>
            <a:p>
              <a:pPr marL="285750" lvl="1" indent="-285750" defTabSz="1244600">
                <a:lnSpc>
                  <a:spcPct val="90000"/>
                </a:lnSpc>
                <a:spcBef>
                  <a:spcPct val="0"/>
                </a:spcBef>
                <a:spcAft>
                  <a:spcPct val="15000"/>
                </a:spcAft>
                <a:buChar char="•"/>
              </a:pPr>
              <a:r>
                <a:rPr lang="en-US" sz="2400" dirty="0" err="1"/>
                <a:t>Verzicht</a:t>
              </a:r>
              <a:r>
                <a:rPr lang="en-US" sz="2400" dirty="0"/>
                <a:t> auf </a:t>
              </a:r>
              <a:r>
                <a:rPr lang="en-US" sz="2400" dirty="0" err="1"/>
                <a:t>Überprüfung</a:t>
              </a:r>
              <a:r>
                <a:rPr lang="en-US" sz="2400" dirty="0"/>
                <a:t> der Exponential- und </a:t>
              </a:r>
              <a:r>
                <a:rPr lang="en-US" sz="2400" dirty="0" err="1"/>
                <a:t>Trigonometischen</a:t>
              </a:r>
              <a:r>
                <a:rPr lang="en-US" sz="2400" dirty="0"/>
                <a:t> </a:t>
              </a:r>
              <a:r>
                <a:rPr lang="en-US" sz="2400" dirty="0" err="1"/>
                <a:t>Funktionen</a:t>
              </a:r>
              <a:endParaRPr lang="en-US" sz="2400" dirty="0"/>
            </a:p>
            <a:p>
              <a:pPr marL="285750" lvl="1" indent="-285750" defTabSz="1244600">
                <a:lnSpc>
                  <a:spcPct val="90000"/>
                </a:lnSpc>
                <a:spcBef>
                  <a:spcPct val="0"/>
                </a:spcBef>
                <a:spcAft>
                  <a:spcPct val="15000"/>
                </a:spcAft>
                <a:buChar char="•"/>
              </a:pPr>
              <a:r>
                <a:rPr lang="en-US" sz="2400" dirty="0" err="1"/>
                <a:t>Lehrkraft</a:t>
              </a:r>
              <a:r>
                <a:rPr lang="en-US" sz="2400" dirty="0"/>
                <a:t> hat </a:t>
              </a:r>
              <a:r>
                <a:rPr lang="en-US" sz="2400" dirty="0" err="1"/>
                <a:t>für</a:t>
              </a:r>
              <a:r>
                <a:rPr lang="en-US" sz="2400" dirty="0"/>
                <a:t> den </a:t>
              </a:r>
              <a:r>
                <a:rPr lang="en-US" sz="2400" dirty="0" err="1"/>
                <a:t>ersten</a:t>
              </a:r>
              <a:r>
                <a:rPr lang="en-US" sz="2400" dirty="0"/>
                <a:t> </a:t>
              </a:r>
              <a:r>
                <a:rPr lang="en-US" sz="2400" dirty="0" err="1"/>
                <a:t>Prüfungsteil</a:t>
              </a:r>
              <a:r>
                <a:rPr lang="en-US" sz="2400" dirty="0"/>
                <a:t> 2 </a:t>
              </a:r>
              <a:r>
                <a:rPr lang="en-US" sz="2400" dirty="0" err="1"/>
                <a:t>Wahlmöglichkeiten</a:t>
              </a:r>
              <a:r>
                <a:rPr lang="en-US" sz="2400" dirty="0"/>
                <a:t> (</a:t>
              </a:r>
              <a:r>
                <a:rPr lang="en-US" sz="2400" dirty="0" err="1"/>
                <a:t>unterschiedliche</a:t>
              </a:r>
              <a:r>
                <a:rPr lang="en-US" sz="2400" dirty="0"/>
                <a:t> </a:t>
              </a:r>
              <a:r>
                <a:rPr lang="en-US" sz="2400" dirty="0" err="1"/>
                <a:t>Schwerpunkte</a:t>
              </a:r>
              <a:r>
                <a:rPr lang="en-US" sz="2400" dirty="0"/>
                <a:t>)</a:t>
              </a:r>
              <a:endParaRPr lang="en-US" sz="2400" kern="1200" dirty="0"/>
            </a:p>
          </p:txBody>
        </p:sp>
      </p:grpSp>
      <p:grpSp>
        <p:nvGrpSpPr>
          <p:cNvPr id="15" name="Gruppieren 14">
            <a:extLst>
              <a:ext uri="{FF2B5EF4-FFF2-40B4-BE49-F238E27FC236}">
                <a16:creationId xmlns:a16="http://schemas.microsoft.com/office/drawing/2014/main" xmlns="" id="{B20B081E-E7B5-4AB9-BD67-D8CA30DD9EBA}"/>
              </a:ext>
            </a:extLst>
          </p:cNvPr>
          <p:cNvGrpSpPr/>
          <p:nvPr/>
        </p:nvGrpSpPr>
        <p:grpSpPr>
          <a:xfrm>
            <a:off x="6926892" y="2780565"/>
            <a:ext cx="4885151" cy="1446550"/>
            <a:chOff x="5134139" y="187749"/>
            <a:chExt cx="4503589" cy="806400"/>
          </a:xfrm>
          <a:solidFill>
            <a:schemeClr val="accent2"/>
          </a:solidFill>
        </p:grpSpPr>
        <p:sp>
          <p:nvSpPr>
            <p:cNvPr id="16" name="Rechteck 15">
              <a:extLst>
                <a:ext uri="{FF2B5EF4-FFF2-40B4-BE49-F238E27FC236}">
                  <a16:creationId xmlns:a16="http://schemas.microsoft.com/office/drawing/2014/main" xmlns="" id="{E495DD75-5BC7-48F3-9E9F-084C96E65BB6}"/>
                </a:ext>
              </a:extLst>
            </p:cNvPr>
            <p:cNvSpPr/>
            <p:nvPr/>
          </p:nvSpPr>
          <p:spPr>
            <a:xfrm>
              <a:off x="5134139" y="187749"/>
              <a:ext cx="4503589" cy="806400"/>
            </a:xfrm>
            <a:prstGeom prst="rect">
              <a:avLst/>
            </a:prstGeom>
            <a:grpFill/>
          </p:spPr>
          <p:style>
            <a:lnRef idx="2">
              <a:schemeClr val="accent2">
                <a:hueOff val="-1455363"/>
                <a:satOff val="-83928"/>
                <a:lumOff val="8628"/>
                <a:alphaOff val="0"/>
              </a:schemeClr>
            </a:lnRef>
            <a:fillRef idx="1">
              <a:schemeClr val="accent2">
                <a:hueOff val="-1455363"/>
                <a:satOff val="-83928"/>
                <a:lumOff val="8628"/>
                <a:alphaOff val="0"/>
              </a:schemeClr>
            </a:fillRef>
            <a:effectRef idx="0">
              <a:schemeClr val="accent2">
                <a:hueOff val="-1455363"/>
                <a:satOff val="-83928"/>
                <a:lumOff val="8628"/>
                <a:alphaOff val="0"/>
              </a:schemeClr>
            </a:effectRef>
            <a:fontRef idx="minor">
              <a:schemeClr val="lt1"/>
            </a:fontRef>
          </p:style>
        </p:sp>
        <p:sp>
          <p:nvSpPr>
            <p:cNvPr id="17" name="Textfeld 16">
              <a:extLst>
                <a:ext uri="{FF2B5EF4-FFF2-40B4-BE49-F238E27FC236}">
                  <a16:creationId xmlns:a16="http://schemas.microsoft.com/office/drawing/2014/main" xmlns="" id="{6F41A4C2-E639-454E-A89B-146F0E3E5737}"/>
                </a:ext>
              </a:extLst>
            </p:cNvPr>
            <p:cNvSpPr txBox="1"/>
            <p:nvPr/>
          </p:nvSpPr>
          <p:spPr>
            <a:xfrm>
              <a:off x="5134139" y="187749"/>
              <a:ext cx="4503589" cy="80640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kern="1200" dirty="0"/>
                <a:t>MSA</a:t>
              </a:r>
            </a:p>
          </p:txBody>
        </p:sp>
      </p:grpSp>
      <p:grpSp>
        <p:nvGrpSpPr>
          <p:cNvPr id="11" name="Gruppieren 10">
            <a:extLst>
              <a:ext uri="{FF2B5EF4-FFF2-40B4-BE49-F238E27FC236}">
                <a16:creationId xmlns:a16="http://schemas.microsoft.com/office/drawing/2014/main" xmlns="" id="{DE26AF1A-7F96-4378-9D4A-BB0855D7C5FD}"/>
              </a:ext>
            </a:extLst>
          </p:cNvPr>
          <p:cNvGrpSpPr/>
          <p:nvPr/>
        </p:nvGrpSpPr>
        <p:grpSpPr>
          <a:xfrm>
            <a:off x="2064211" y="4240221"/>
            <a:ext cx="4724896" cy="2256799"/>
            <a:chOff x="5134137" y="994149"/>
            <a:chExt cx="4503591" cy="2036789"/>
          </a:xfrm>
          <a:solidFill>
            <a:schemeClr val="accent1">
              <a:lumMod val="60000"/>
              <a:lumOff val="40000"/>
            </a:schemeClr>
          </a:solidFill>
        </p:grpSpPr>
        <p:sp>
          <p:nvSpPr>
            <p:cNvPr id="18" name="Rechteck 17">
              <a:extLst>
                <a:ext uri="{FF2B5EF4-FFF2-40B4-BE49-F238E27FC236}">
                  <a16:creationId xmlns:a16="http://schemas.microsoft.com/office/drawing/2014/main" xmlns="" id="{74801C1C-490E-4A9C-839B-6B73BE4980FA}"/>
                </a:ext>
              </a:extLst>
            </p:cNvPr>
            <p:cNvSpPr/>
            <p:nvPr/>
          </p:nvSpPr>
          <p:spPr>
            <a:xfrm>
              <a:off x="5134139" y="994149"/>
              <a:ext cx="4503589" cy="2036789"/>
            </a:xfrm>
            <a:prstGeom prst="rect">
              <a:avLst/>
            </a:prstGeom>
            <a:grpFill/>
          </p:spPr>
          <p:style>
            <a:lnRef idx="2">
              <a:schemeClr val="accent2">
                <a:tint val="40000"/>
                <a:alpha val="90000"/>
                <a:hueOff val="-849226"/>
                <a:satOff val="-75346"/>
                <a:lumOff val="-769"/>
                <a:alphaOff val="0"/>
              </a:schemeClr>
            </a:lnRef>
            <a:fillRef idx="1">
              <a:schemeClr val="accent2">
                <a:tint val="40000"/>
                <a:alpha val="90000"/>
                <a:hueOff val="-849226"/>
                <a:satOff val="-75346"/>
                <a:lumOff val="-769"/>
                <a:alphaOff val="0"/>
              </a:schemeClr>
            </a:fillRef>
            <a:effectRef idx="0">
              <a:schemeClr val="accent2">
                <a:tint val="40000"/>
                <a:alpha val="90000"/>
                <a:hueOff val="-849226"/>
                <a:satOff val="-75346"/>
                <a:lumOff val="-769"/>
                <a:alphaOff val="0"/>
              </a:schemeClr>
            </a:effectRef>
            <a:fontRef idx="minor">
              <a:schemeClr val="dk1">
                <a:hueOff val="0"/>
                <a:satOff val="0"/>
                <a:lumOff val="0"/>
                <a:alphaOff val="0"/>
              </a:schemeClr>
            </a:fontRef>
          </p:style>
        </p:sp>
        <p:sp>
          <p:nvSpPr>
            <p:cNvPr id="19" name="Textfeld 18">
              <a:extLst>
                <a:ext uri="{FF2B5EF4-FFF2-40B4-BE49-F238E27FC236}">
                  <a16:creationId xmlns:a16="http://schemas.microsoft.com/office/drawing/2014/main" xmlns="" id="{4DEDD2DE-BBB0-430F-AB7A-2AE14A4C4188}"/>
                </a:ext>
              </a:extLst>
            </p:cNvPr>
            <p:cNvSpPr txBox="1"/>
            <p:nvPr/>
          </p:nvSpPr>
          <p:spPr>
            <a:xfrm>
              <a:off x="5134137" y="994149"/>
              <a:ext cx="4503589" cy="2036789"/>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400" kern="1200" dirty="0" err="1"/>
                <a:t>Verzicht</a:t>
              </a:r>
              <a:r>
                <a:rPr lang="en-US" sz="2400" kern="1200" dirty="0"/>
                <a:t> auf die </a:t>
              </a:r>
              <a:r>
                <a:rPr lang="en-US" sz="2400" kern="1200" dirty="0" err="1"/>
                <a:t>Überprüfung</a:t>
              </a:r>
              <a:r>
                <a:rPr lang="en-US" sz="2400" kern="1200" dirty="0"/>
                <a:t> </a:t>
              </a:r>
              <a:r>
                <a:rPr lang="en-US" sz="2400" kern="1200" dirty="0" err="1"/>
                <a:t>quadratischer</a:t>
              </a:r>
              <a:r>
                <a:rPr lang="en-US" sz="2400" kern="1200" dirty="0"/>
                <a:t> </a:t>
              </a:r>
              <a:r>
                <a:rPr lang="en-US" sz="2400" kern="1200" dirty="0" err="1"/>
                <a:t>Funktionen</a:t>
              </a:r>
              <a:endParaRPr lang="en-US" sz="2400" kern="1200" dirty="0"/>
            </a:p>
            <a:p>
              <a:pPr marL="285750" lvl="1" indent="-285750" algn="l" defTabSz="1244600">
                <a:lnSpc>
                  <a:spcPct val="90000"/>
                </a:lnSpc>
                <a:spcBef>
                  <a:spcPct val="0"/>
                </a:spcBef>
                <a:spcAft>
                  <a:spcPct val="15000"/>
                </a:spcAft>
                <a:buChar char="•"/>
              </a:pPr>
              <a:r>
                <a:rPr lang="en-US" sz="2400" dirty="0" err="1"/>
                <a:t>Lehrkraft</a:t>
              </a:r>
              <a:r>
                <a:rPr lang="en-US" sz="2400" dirty="0"/>
                <a:t> hat </a:t>
              </a:r>
              <a:r>
                <a:rPr lang="en-US" sz="2400" dirty="0" err="1"/>
                <a:t>für</a:t>
              </a:r>
              <a:r>
                <a:rPr lang="en-US" sz="2400" dirty="0"/>
                <a:t> den </a:t>
              </a:r>
              <a:r>
                <a:rPr lang="en-US" sz="2400" dirty="0" err="1"/>
                <a:t>ersten</a:t>
              </a:r>
              <a:r>
                <a:rPr lang="en-US" sz="2400" dirty="0"/>
                <a:t> </a:t>
              </a:r>
              <a:r>
                <a:rPr lang="en-US" sz="2400" dirty="0" err="1"/>
                <a:t>Prüfungsteil</a:t>
              </a:r>
              <a:r>
                <a:rPr lang="en-US" sz="2400" dirty="0"/>
                <a:t> 2 </a:t>
              </a:r>
              <a:r>
                <a:rPr lang="en-US" sz="2400" dirty="0" err="1"/>
                <a:t>Wahlmöglichkeiten</a:t>
              </a:r>
              <a:r>
                <a:rPr lang="en-US" sz="2400" dirty="0"/>
                <a:t> (</a:t>
              </a:r>
              <a:r>
                <a:rPr lang="en-US" sz="2400" dirty="0" err="1"/>
                <a:t>unterschiedliche</a:t>
              </a:r>
              <a:r>
                <a:rPr lang="en-US" sz="2400" dirty="0"/>
                <a:t> </a:t>
              </a:r>
              <a:r>
                <a:rPr lang="en-US" sz="2400" dirty="0" err="1"/>
                <a:t>Schwerpunkte</a:t>
              </a:r>
              <a:r>
                <a:rPr lang="en-US" sz="2400" dirty="0"/>
                <a:t>)</a:t>
              </a:r>
              <a:endParaRPr lang="en-US" sz="2800" kern="1200" dirty="0"/>
            </a:p>
          </p:txBody>
        </p:sp>
      </p:grpSp>
      <p:grpSp>
        <p:nvGrpSpPr>
          <p:cNvPr id="20" name="Gruppieren 19">
            <a:extLst>
              <a:ext uri="{FF2B5EF4-FFF2-40B4-BE49-F238E27FC236}">
                <a16:creationId xmlns:a16="http://schemas.microsoft.com/office/drawing/2014/main" xmlns="" id="{45EEEA8D-50B8-4637-B9FD-32489E17C991}"/>
              </a:ext>
            </a:extLst>
          </p:cNvPr>
          <p:cNvGrpSpPr/>
          <p:nvPr/>
        </p:nvGrpSpPr>
        <p:grpSpPr>
          <a:xfrm>
            <a:off x="2064211" y="2793671"/>
            <a:ext cx="4712370" cy="1446550"/>
            <a:chOff x="5134139" y="187749"/>
            <a:chExt cx="4503589" cy="806400"/>
          </a:xfrm>
          <a:solidFill>
            <a:schemeClr val="accent1"/>
          </a:solidFill>
        </p:grpSpPr>
        <p:sp>
          <p:nvSpPr>
            <p:cNvPr id="21" name="Rechteck 20">
              <a:extLst>
                <a:ext uri="{FF2B5EF4-FFF2-40B4-BE49-F238E27FC236}">
                  <a16:creationId xmlns:a16="http://schemas.microsoft.com/office/drawing/2014/main" xmlns="" id="{1DA9C79B-ED39-4C11-8C2D-AC44C44933BA}"/>
                </a:ext>
              </a:extLst>
            </p:cNvPr>
            <p:cNvSpPr/>
            <p:nvPr/>
          </p:nvSpPr>
          <p:spPr>
            <a:xfrm>
              <a:off x="5134139" y="187749"/>
              <a:ext cx="4503589" cy="806400"/>
            </a:xfrm>
            <a:prstGeom prst="rect">
              <a:avLst/>
            </a:prstGeom>
            <a:grpFill/>
          </p:spPr>
          <p:style>
            <a:lnRef idx="2">
              <a:schemeClr val="accent2">
                <a:hueOff val="-1455363"/>
                <a:satOff val="-83928"/>
                <a:lumOff val="8628"/>
                <a:alphaOff val="0"/>
              </a:schemeClr>
            </a:lnRef>
            <a:fillRef idx="1">
              <a:schemeClr val="accent2">
                <a:hueOff val="-1455363"/>
                <a:satOff val="-83928"/>
                <a:lumOff val="8628"/>
                <a:alphaOff val="0"/>
              </a:schemeClr>
            </a:fillRef>
            <a:effectRef idx="0">
              <a:schemeClr val="accent2">
                <a:hueOff val="-1455363"/>
                <a:satOff val="-83928"/>
                <a:lumOff val="8628"/>
                <a:alphaOff val="0"/>
              </a:schemeClr>
            </a:effectRef>
            <a:fontRef idx="minor">
              <a:schemeClr val="lt1"/>
            </a:fontRef>
          </p:style>
        </p:sp>
        <p:sp>
          <p:nvSpPr>
            <p:cNvPr id="22" name="Textfeld 21">
              <a:extLst>
                <a:ext uri="{FF2B5EF4-FFF2-40B4-BE49-F238E27FC236}">
                  <a16:creationId xmlns:a16="http://schemas.microsoft.com/office/drawing/2014/main" xmlns="" id="{9C71DCF3-B9C2-424E-8849-5D59D9BAFF99}"/>
                </a:ext>
              </a:extLst>
            </p:cNvPr>
            <p:cNvSpPr txBox="1"/>
            <p:nvPr/>
          </p:nvSpPr>
          <p:spPr>
            <a:xfrm>
              <a:off x="5134140" y="187749"/>
              <a:ext cx="4503587" cy="80640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kern="1200" dirty="0"/>
                <a:t>HSA</a:t>
              </a:r>
            </a:p>
          </p:txBody>
        </p:sp>
      </p:grpSp>
      <p:sp>
        <p:nvSpPr>
          <p:cNvPr id="23" name="Titel 1">
            <a:extLst>
              <a:ext uri="{FF2B5EF4-FFF2-40B4-BE49-F238E27FC236}">
                <a16:creationId xmlns:a16="http://schemas.microsoft.com/office/drawing/2014/main" xmlns="" id="{C1A24047-5034-479E-84DB-DFCFFB7E2F40}"/>
              </a:ext>
            </a:extLst>
          </p:cNvPr>
          <p:cNvSpPr txBox="1">
            <a:spLocks/>
          </p:cNvSpPr>
          <p:nvPr/>
        </p:nvSpPr>
        <p:spPr>
          <a:xfrm>
            <a:off x="383162" y="360980"/>
            <a:ext cx="2194612" cy="2154365"/>
          </a:xfrm>
          <a:prstGeom prst="ellipse">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0800000" scaled="1"/>
            <a:tileRect/>
          </a:gradFill>
          <a:ln w="174625" cmpd="thinThick">
            <a:solidFill>
              <a:schemeClr val="accent1">
                <a:lumMod val="75000"/>
              </a:schemeClr>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DE" sz="3200" b="1" dirty="0">
                <a:solidFill>
                  <a:schemeClr val="bg1"/>
                </a:solidFill>
              </a:rPr>
              <a:t>Mathe</a:t>
            </a:r>
            <a:endParaRPr lang="de-DE" sz="2600" b="1" dirty="0">
              <a:solidFill>
                <a:schemeClr val="bg1"/>
              </a:solidFill>
            </a:endParaRPr>
          </a:p>
        </p:txBody>
      </p:sp>
    </p:spTree>
    <p:extLst>
      <p:ext uri="{BB962C8B-B14F-4D97-AF65-F5344CB8AC3E}">
        <p14:creationId xmlns:p14="http://schemas.microsoft.com/office/powerpoint/2010/main" val="24274353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xmlns=""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xmlns=""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xmlns=""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xmlns=""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xmlns="" id="{905330F2-787E-430B-8E5D-289FDD92E3AE}"/>
              </a:ext>
            </a:extLst>
          </p:cNvPr>
          <p:cNvSpPr>
            <a:spLocks noGrp="1"/>
          </p:cNvSpPr>
          <p:nvPr>
            <p:ph type="title"/>
          </p:nvPr>
        </p:nvSpPr>
        <p:spPr>
          <a:xfrm>
            <a:off x="466722" y="586855"/>
            <a:ext cx="3201366" cy="3387497"/>
          </a:xfrm>
        </p:spPr>
        <p:txBody>
          <a:bodyPr anchor="b">
            <a:normAutofit/>
          </a:bodyPr>
          <a:lstStyle/>
          <a:p>
            <a:pPr algn="r"/>
            <a:r>
              <a:rPr lang="de-DE" sz="4000" b="1" dirty="0">
                <a:solidFill>
                  <a:srgbClr val="FFFFFF"/>
                </a:solidFill>
              </a:rPr>
              <a:t>Ablauf am Prüfungstag</a:t>
            </a:r>
          </a:p>
        </p:txBody>
      </p:sp>
      <p:sp>
        <p:nvSpPr>
          <p:cNvPr id="3" name="Inhaltsplatzhalter 2">
            <a:extLst>
              <a:ext uri="{FF2B5EF4-FFF2-40B4-BE49-F238E27FC236}">
                <a16:creationId xmlns:a16="http://schemas.microsoft.com/office/drawing/2014/main" xmlns="" id="{B3CD8061-D311-4A6A-A611-58D561999C64}"/>
              </a:ext>
            </a:extLst>
          </p:cNvPr>
          <p:cNvSpPr>
            <a:spLocks noGrp="1"/>
          </p:cNvSpPr>
          <p:nvPr>
            <p:ph idx="1"/>
          </p:nvPr>
        </p:nvSpPr>
        <p:spPr>
          <a:xfrm>
            <a:off x="4810259" y="649480"/>
            <a:ext cx="6638530" cy="5546047"/>
          </a:xfrm>
        </p:spPr>
        <p:txBody>
          <a:bodyPr anchor="ctr">
            <a:normAutofit/>
          </a:bodyPr>
          <a:lstStyle/>
          <a:p>
            <a:r>
              <a:rPr lang="de-DE" b="1" dirty="0"/>
              <a:t>Schriftliche Prüfungen beginnen um 9 Uhr</a:t>
            </a:r>
          </a:p>
          <a:p>
            <a:r>
              <a:rPr lang="de-DE" sz="2000" dirty="0"/>
              <a:t>Vorher: kein Unterricht</a:t>
            </a:r>
          </a:p>
          <a:p>
            <a:r>
              <a:rPr lang="de-DE" sz="2000" dirty="0"/>
              <a:t>Nachher: Unterricht</a:t>
            </a:r>
          </a:p>
          <a:p>
            <a:endParaRPr lang="de-DE" sz="2000" dirty="0"/>
          </a:p>
          <a:p>
            <a:r>
              <a:rPr lang="de-DE" sz="2000" dirty="0"/>
              <a:t>Abgabe des 1. Prüfungsteils spätestens nach der dafür festgelegten Zeit (evtl. plus Bonuszeit in Deutsch/Mathe)</a:t>
            </a:r>
          </a:p>
          <a:p>
            <a:r>
              <a:rPr lang="de-DE" sz="2000" dirty="0"/>
              <a:t>Direkt nach der Abgabe beginnt der 2. Prüfungsteil</a:t>
            </a:r>
          </a:p>
          <a:p>
            <a:endParaRPr lang="de-DE" sz="2000" dirty="0"/>
          </a:p>
          <a:p>
            <a:r>
              <a:rPr lang="de-DE" sz="2000" dirty="0"/>
              <a:t>Uhrzeiten werden an die Tafel geschrieben</a:t>
            </a:r>
          </a:p>
        </p:txBody>
      </p:sp>
    </p:spTree>
    <p:extLst>
      <p:ext uri="{BB962C8B-B14F-4D97-AF65-F5344CB8AC3E}">
        <p14:creationId xmlns:p14="http://schemas.microsoft.com/office/powerpoint/2010/main" val="708424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xmlns=""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xmlns=""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xmlns=""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xmlns=""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xmlns="" id="{905330F2-787E-430B-8E5D-289FDD92E3AE}"/>
              </a:ext>
            </a:extLst>
          </p:cNvPr>
          <p:cNvSpPr>
            <a:spLocks noGrp="1"/>
          </p:cNvSpPr>
          <p:nvPr>
            <p:ph type="title"/>
          </p:nvPr>
        </p:nvSpPr>
        <p:spPr>
          <a:xfrm>
            <a:off x="466722" y="586855"/>
            <a:ext cx="3201366" cy="3387497"/>
          </a:xfrm>
        </p:spPr>
        <p:txBody>
          <a:bodyPr anchor="b">
            <a:normAutofit/>
          </a:bodyPr>
          <a:lstStyle/>
          <a:p>
            <a:pPr algn="r"/>
            <a:r>
              <a:rPr lang="de-DE" sz="4000" b="1" dirty="0">
                <a:solidFill>
                  <a:srgbClr val="FFFFFF"/>
                </a:solidFill>
              </a:rPr>
              <a:t>Bewertungs-vorgaben</a:t>
            </a:r>
          </a:p>
        </p:txBody>
      </p:sp>
      <p:sp>
        <p:nvSpPr>
          <p:cNvPr id="3" name="Inhaltsplatzhalter 2">
            <a:extLst>
              <a:ext uri="{FF2B5EF4-FFF2-40B4-BE49-F238E27FC236}">
                <a16:creationId xmlns:a16="http://schemas.microsoft.com/office/drawing/2014/main" xmlns="" id="{B3CD8061-D311-4A6A-A611-58D561999C64}"/>
              </a:ext>
            </a:extLst>
          </p:cNvPr>
          <p:cNvSpPr>
            <a:spLocks noGrp="1"/>
          </p:cNvSpPr>
          <p:nvPr>
            <p:ph idx="1"/>
          </p:nvPr>
        </p:nvSpPr>
        <p:spPr>
          <a:xfrm>
            <a:off x="4810259" y="649480"/>
            <a:ext cx="6638530" cy="5546047"/>
          </a:xfrm>
        </p:spPr>
        <p:txBody>
          <a:bodyPr anchor="ctr">
            <a:normAutofit/>
          </a:bodyPr>
          <a:lstStyle/>
          <a:p>
            <a:endParaRPr lang="de-DE" sz="2000" dirty="0"/>
          </a:p>
          <a:p>
            <a:r>
              <a:rPr lang="de-DE" sz="2000" b="1" dirty="0"/>
              <a:t>Mit den Prüfungsaufgaben werden die betreffenden Beurteilungs- und Bewertungsvorgaben verbindlich vorgegeben. (APO-S I § 33 (3)) </a:t>
            </a:r>
          </a:p>
          <a:p>
            <a:r>
              <a:rPr lang="de-DE" sz="2000" dirty="0"/>
              <a:t>Die Kriterien dürfen von den Korrigierenden nicht verändert oder angepasst werden. </a:t>
            </a:r>
          </a:p>
          <a:p>
            <a:r>
              <a:rPr lang="de-DE" sz="2000" dirty="0"/>
              <a:t>Auf dem Bewertungsbogen werden die Beurteilungen für jeden Prüfling dokumentiert. </a:t>
            </a:r>
          </a:p>
          <a:p>
            <a:r>
              <a:rPr lang="de-DE" sz="2000" dirty="0"/>
              <a:t>Prüfungsleistungen, (…) die als richtig zu bewerten sind, aber nicht durch die angegebenen Kriterien erfasst werden, werden in den Fächern Deutsch und Englisch als "weiteres aufgabenbezogenes Kriterium" berücksichtigt. </a:t>
            </a:r>
          </a:p>
          <a:p>
            <a:r>
              <a:rPr lang="de-DE" sz="2000" dirty="0"/>
              <a:t>Verstöße gegen die sprachliche Richtigkeit und sachliche Fehler sind in der Prüfungsarbeit entsprechend den Korrekturvorschriften des jeweiligen Faches zu kennzeichnen.</a:t>
            </a:r>
          </a:p>
        </p:txBody>
      </p:sp>
    </p:spTree>
    <p:extLst>
      <p:ext uri="{BB962C8B-B14F-4D97-AF65-F5344CB8AC3E}">
        <p14:creationId xmlns:p14="http://schemas.microsoft.com/office/powerpoint/2010/main" val="1944493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xmlns=""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xmlns=""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xmlns=""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xmlns=""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xmlns="" id="{905330F2-787E-430B-8E5D-289FDD92E3AE}"/>
              </a:ext>
            </a:extLst>
          </p:cNvPr>
          <p:cNvSpPr>
            <a:spLocks noGrp="1"/>
          </p:cNvSpPr>
          <p:nvPr>
            <p:ph type="title"/>
          </p:nvPr>
        </p:nvSpPr>
        <p:spPr>
          <a:xfrm>
            <a:off x="466722" y="586855"/>
            <a:ext cx="3201366" cy="3387497"/>
          </a:xfrm>
        </p:spPr>
        <p:txBody>
          <a:bodyPr anchor="b">
            <a:normAutofit/>
          </a:bodyPr>
          <a:lstStyle/>
          <a:p>
            <a:pPr algn="r"/>
            <a:r>
              <a:rPr lang="de-DE" sz="4000" b="1" dirty="0">
                <a:solidFill>
                  <a:srgbClr val="FFFFFF"/>
                </a:solidFill>
              </a:rPr>
              <a:t>Notenfindung</a:t>
            </a:r>
          </a:p>
        </p:txBody>
      </p:sp>
      <p:sp>
        <p:nvSpPr>
          <p:cNvPr id="3" name="Inhaltsplatzhalter 2">
            <a:extLst>
              <a:ext uri="{FF2B5EF4-FFF2-40B4-BE49-F238E27FC236}">
                <a16:creationId xmlns:a16="http://schemas.microsoft.com/office/drawing/2014/main" xmlns="" id="{B3CD8061-D311-4A6A-A611-58D561999C64}"/>
              </a:ext>
            </a:extLst>
          </p:cNvPr>
          <p:cNvSpPr>
            <a:spLocks noGrp="1"/>
          </p:cNvSpPr>
          <p:nvPr>
            <p:ph idx="1"/>
          </p:nvPr>
        </p:nvSpPr>
        <p:spPr>
          <a:xfrm>
            <a:off x="4810259" y="649480"/>
            <a:ext cx="6638530" cy="5546047"/>
          </a:xfrm>
        </p:spPr>
        <p:txBody>
          <a:bodyPr anchor="ctr">
            <a:normAutofit/>
          </a:bodyPr>
          <a:lstStyle/>
          <a:p>
            <a:endParaRPr lang="de-DE" sz="2000" dirty="0"/>
          </a:p>
          <a:p>
            <a:endParaRPr lang="de-DE" sz="2000" dirty="0"/>
          </a:p>
        </p:txBody>
      </p:sp>
      <p:graphicFrame>
        <p:nvGraphicFramePr>
          <p:cNvPr id="22" name="Textfeld 3">
            <a:extLst>
              <a:ext uri="{FF2B5EF4-FFF2-40B4-BE49-F238E27FC236}">
                <a16:creationId xmlns:a16="http://schemas.microsoft.com/office/drawing/2014/main" xmlns="" id="{16616900-C494-48F0-BD53-7901E0241A7C}"/>
              </a:ext>
            </a:extLst>
          </p:cNvPr>
          <p:cNvGraphicFramePr/>
          <p:nvPr>
            <p:extLst>
              <p:ext uri="{D42A27DB-BD31-4B8C-83A1-F6EECF244321}">
                <p14:modId xmlns:p14="http://schemas.microsoft.com/office/powerpoint/2010/main" val="941288590"/>
              </p:ext>
            </p:extLst>
          </p:nvPr>
        </p:nvGraphicFramePr>
        <p:xfrm>
          <a:off x="4960571" y="1027134"/>
          <a:ext cx="6638530" cy="35824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3" name="Gruppieren 12">
            <a:extLst>
              <a:ext uri="{FF2B5EF4-FFF2-40B4-BE49-F238E27FC236}">
                <a16:creationId xmlns:a16="http://schemas.microsoft.com/office/drawing/2014/main" xmlns="" id="{B9C55CD2-F95A-4BD4-B927-8C15984D7DAF}"/>
              </a:ext>
            </a:extLst>
          </p:cNvPr>
          <p:cNvGrpSpPr/>
          <p:nvPr/>
        </p:nvGrpSpPr>
        <p:grpSpPr>
          <a:xfrm>
            <a:off x="5302473" y="4851188"/>
            <a:ext cx="5954725" cy="979677"/>
            <a:chOff x="289351" y="2365620"/>
            <a:chExt cx="4050916" cy="354240"/>
          </a:xfrm>
        </p:grpSpPr>
        <p:sp>
          <p:nvSpPr>
            <p:cNvPr id="15" name="Rechteck: abgerundete Ecken 14">
              <a:extLst>
                <a:ext uri="{FF2B5EF4-FFF2-40B4-BE49-F238E27FC236}">
                  <a16:creationId xmlns:a16="http://schemas.microsoft.com/office/drawing/2014/main" xmlns="" id="{69CAA314-7C59-47BA-9F81-0A421CF3F0DF}"/>
                </a:ext>
              </a:extLst>
            </p:cNvPr>
            <p:cNvSpPr/>
            <p:nvPr/>
          </p:nvSpPr>
          <p:spPr>
            <a:xfrm>
              <a:off x="289351" y="2365620"/>
              <a:ext cx="4050916" cy="35424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Rechteck: abgerundete Ecken 4">
              <a:extLst>
                <a:ext uri="{FF2B5EF4-FFF2-40B4-BE49-F238E27FC236}">
                  <a16:creationId xmlns:a16="http://schemas.microsoft.com/office/drawing/2014/main" xmlns="" id="{8942CDF4-5633-49A5-BAE2-EA88B6D4870C}"/>
                </a:ext>
              </a:extLst>
            </p:cNvPr>
            <p:cNvSpPr txBox="1"/>
            <p:nvPr/>
          </p:nvSpPr>
          <p:spPr>
            <a:xfrm>
              <a:off x="306644" y="2382913"/>
              <a:ext cx="3695290" cy="31965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3115" tIns="0" rIns="153115" bIns="0" numCol="1" spcCol="1270" anchor="ctr" anchorCtr="0">
              <a:noAutofit/>
            </a:bodyPr>
            <a:lstStyle/>
            <a:p>
              <a:pPr marL="0" lvl="0" indent="0" algn="ctr" defTabSz="533400">
                <a:lnSpc>
                  <a:spcPct val="90000"/>
                </a:lnSpc>
                <a:spcBef>
                  <a:spcPct val="0"/>
                </a:spcBef>
                <a:spcAft>
                  <a:spcPct val="35000"/>
                </a:spcAft>
                <a:buNone/>
              </a:pPr>
              <a:r>
                <a:rPr lang="de-DE" sz="2400" b="1" kern="1200" dirty="0"/>
                <a:t>Bekanntgabe der Vor- und Prüfungsnote am 03. Juni 2022</a:t>
              </a:r>
              <a:endParaRPr lang="en-US" sz="2400" b="1" kern="1200" dirty="0"/>
            </a:p>
          </p:txBody>
        </p:sp>
      </p:grpSp>
    </p:spTree>
    <p:extLst>
      <p:ext uri="{BB962C8B-B14F-4D97-AF65-F5344CB8AC3E}">
        <p14:creationId xmlns:p14="http://schemas.microsoft.com/office/powerpoint/2010/main" val="225117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BACC6370-2D7E-4714-9D71-7542949D7D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xmlns="" id="{256B2C21-A230-48C0-8DF1-C46611373C4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xmlns="" id="{3847E18C-932D-4C95-AABA-FEC7C9499AD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xmlns="" id="{3150CB11-0C61-439E-910F-5787759E72A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xmlns="" id="{43F8A58B-5155-44CE-A5FF-7647B47D0A7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xmlns="" id="{443F2ACA-E6D6-4028-82DD-F03C262D5DE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xmlns="" id="{28C53536-B990-43E0-99C1-0CBD27C796A2}"/>
              </a:ext>
            </a:extLst>
          </p:cNvPr>
          <p:cNvSpPr>
            <a:spLocks noGrp="1"/>
          </p:cNvSpPr>
          <p:nvPr>
            <p:ph type="title"/>
          </p:nvPr>
        </p:nvSpPr>
        <p:spPr>
          <a:xfrm>
            <a:off x="0" y="1683756"/>
            <a:ext cx="3900973" cy="2662120"/>
          </a:xfrm>
        </p:spPr>
        <p:txBody>
          <a:bodyPr anchor="b">
            <a:normAutofit/>
          </a:bodyPr>
          <a:lstStyle/>
          <a:p>
            <a:pPr algn="r"/>
            <a:r>
              <a:rPr lang="de-DE" sz="3200" b="1" dirty="0">
                <a:solidFill>
                  <a:srgbClr val="FFFFFF"/>
                </a:solidFill>
              </a:rPr>
              <a:t>Informationen für Erziehungsberechtigte</a:t>
            </a:r>
          </a:p>
        </p:txBody>
      </p:sp>
      <p:graphicFrame>
        <p:nvGraphicFramePr>
          <p:cNvPr id="5" name="Inhaltsplatzhalter 2">
            <a:extLst>
              <a:ext uri="{FF2B5EF4-FFF2-40B4-BE49-F238E27FC236}">
                <a16:creationId xmlns:a16="http://schemas.microsoft.com/office/drawing/2014/main" xmlns="" id="{7FF05F2D-C63E-4C80-B5FF-1D4D1F0D6305}"/>
              </a:ext>
            </a:extLst>
          </p:cNvPr>
          <p:cNvGraphicFramePr>
            <a:graphicFrameLocks noGrp="1"/>
          </p:cNvGraphicFramePr>
          <p:nvPr>
            <p:ph idx="1"/>
            <p:extLst>
              <p:ext uri="{D42A27DB-BD31-4B8C-83A1-F6EECF244321}">
                <p14:modId xmlns:p14="http://schemas.microsoft.com/office/powerpoint/2010/main" val="130959529"/>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43636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xmlns=""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xmlns=""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xmlns=""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xmlns=""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xmlns="" id="{905330F2-787E-430B-8E5D-289FDD92E3AE}"/>
              </a:ext>
            </a:extLst>
          </p:cNvPr>
          <p:cNvSpPr>
            <a:spLocks noGrp="1"/>
          </p:cNvSpPr>
          <p:nvPr>
            <p:ph type="title"/>
          </p:nvPr>
        </p:nvSpPr>
        <p:spPr>
          <a:xfrm>
            <a:off x="466722" y="586855"/>
            <a:ext cx="3201366" cy="3387497"/>
          </a:xfrm>
        </p:spPr>
        <p:txBody>
          <a:bodyPr anchor="b">
            <a:normAutofit/>
          </a:bodyPr>
          <a:lstStyle/>
          <a:p>
            <a:pPr algn="r"/>
            <a:r>
              <a:rPr lang="de-DE" sz="4000" b="1" dirty="0">
                <a:solidFill>
                  <a:srgbClr val="FFFFFF"/>
                </a:solidFill>
              </a:rPr>
              <a:t>Notenfindung</a:t>
            </a:r>
          </a:p>
        </p:txBody>
      </p:sp>
      <p:sp>
        <p:nvSpPr>
          <p:cNvPr id="3" name="Inhaltsplatzhalter 2">
            <a:extLst>
              <a:ext uri="{FF2B5EF4-FFF2-40B4-BE49-F238E27FC236}">
                <a16:creationId xmlns:a16="http://schemas.microsoft.com/office/drawing/2014/main" xmlns="" id="{B3CD8061-D311-4A6A-A611-58D561999C64}"/>
              </a:ext>
            </a:extLst>
          </p:cNvPr>
          <p:cNvSpPr>
            <a:spLocks noGrp="1"/>
          </p:cNvSpPr>
          <p:nvPr>
            <p:ph idx="1"/>
          </p:nvPr>
        </p:nvSpPr>
        <p:spPr>
          <a:xfrm>
            <a:off x="4810259" y="649480"/>
            <a:ext cx="6638530" cy="5546047"/>
          </a:xfrm>
        </p:spPr>
        <p:txBody>
          <a:bodyPr anchor="ctr">
            <a:normAutofit/>
          </a:bodyPr>
          <a:lstStyle/>
          <a:p>
            <a:endParaRPr lang="de-DE" sz="2000" dirty="0"/>
          </a:p>
          <a:p>
            <a:endParaRPr lang="de-DE" sz="2000" dirty="0"/>
          </a:p>
        </p:txBody>
      </p:sp>
      <p:graphicFrame>
        <p:nvGraphicFramePr>
          <p:cNvPr id="22" name="Textfeld 3">
            <a:extLst>
              <a:ext uri="{FF2B5EF4-FFF2-40B4-BE49-F238E27FC236}">
                <a16:creationId xmlns:a16="http://schemas.microsoft.com/office/drawing/2014/main" xmlns="" id="{16616900-C494-48F0-BD53-7901E0241A7C}"/>
              </a:ext>
            </a:extLst>
          </p:cNvPr>
          <p:cNvGraphicFramePr/>
          <p:nvPr>
            <p:extLst>
              <p:ext uri="{D42A27DB-BD31-4B8C-83A1-F6EECF244321}">
                <p14:modId xmlns:p14="http://schemas.microsoft.com/office/powerpoint/2010/main" val="2989554219"/>
              </p:ext>
            </p:extLst>
          </p:nvPr>
        </p:nvGraphicFramePr>
        <p:xfrm>
          <a:off x="4960571" y="1027135"/>
          <a:ext cx="6638530" cy="27306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feld 3">
            <a:extLst>
              <a:ext uri="{FF2B5EF4-FFF2-40B4-BE49-F238E27FC236}">
                <a16:creationId xmlns:a16="http://schemas.microsoft.com/office/drawing/2014/main" xmlns="" id="{BDC745A4-6EB2-419F-87BE-6FC046FE1B32}"/>
              </a:ext>
            </a:extLst>
          </p:cNvPr>
          <p:cNvSpPr txBox="1"/>
          <p:nvPr/>
        </p:nvSpPr>
        <p:spPr>
          <a:xfrm>
            <a:off x="4318629" y="4782897"/>
            <a:ext cx="7671077" cy="1754326"/>
          </a:xfrm>
          <a:prstGeom prst="rect">
            <a:avLst/>
          </a:prstGeom>
          <a:noFill/>
        </p:spPr>
        <p:txBody>
          <a:bodyPr wrap="square" rtlCol="0">
            <a:spAutoFit/>
          </a:bodyPr>
          <a:lstStyle/>
          <a:p>
            <a:pPr marL="285750" indent="-285750">
              <a:buFont typeface="Arial" panose="020B0604020202020204" pitchFamily="34" charset="0"/>
              <a:buChar char="•"/>
            </a:pPr>
            <a:r>
              <a:rPr lang="de-DE" dirty="0"/>
              <a:t>Lehrkraft nennt drei Unterrichtsvorhaben aus Klasse 10 </a:t>
            </a:r>
          </a:p>
          <a:p>
            <a:pPr marL="285750" indent="-285750">
              <a:buFont typeface="Arial" panose="020B0604020202020204" pitchFamily="34" charset="0"/>
              <a:buChar char="•"/>
            </a:pPr>
            <a:r>
              <a:rPr lang="de-DE" dirty="0"/>
              <a:t>Formblatt, von Eltern unterschrieben </a:t>
            </a:r>
          </a:p>
          <a:p>
            <a:pPr marL="285750" indent="-285750">
              <a:buFont typeface="Arial" panose="020B0604020202020204" pitchFamily="34" charset="0"/>
              <a:buChar char="•"/>
            </a:pPr>
            <a:r>
              <a:rPr lang="de-DE" dirty="0"/>
              <a:t>genauer Termin der mündlichen Prüfungen wird von Schule festgelegt </a:t>
            </a:r>
          </a:p>
          <a:p>
            <a:pPr marL="285750" indent="-285750">
              <a:buFont typeface="Arial" panose="020B0604020202020204" pitchFamily="34" charset="0"/>
              <a:buChar char="•"/>
            </a:pPr>
            <a:r>
              <a:rPr lang="de-DE" dirty="0"/>
              <a:t>SuS am Prüfungstag unterrichtsfrei </a:t>
            </a:r>
          </a:p>
          <a:p>
            <a:pPr marL="285750" indent="-285750">
              <a:buFont typeface="Arial" panose="020B0604020202020204" pitchFamily="34" charset="0"/>
              <a:buChar char="•"/>
            </a:pPr>
            <a:r>
              <a:rPr lang="de-DE" dirty="0"/>
              <a:t>10 Minuten Vorbereitungszeit bei der mündlichen Prüfung</a:t>
            </a:r>
          </a:p>
          <a:p>
            <a:pPr marL="285750" indent="-285750">
              <a:buFont typeface="Arial" panose="020B0604020202020204" pitchFamily="34" charset="0"/>
              <a:buChar char="•"/>
            </a:pPr>
            <a:r>
              <a:rPr lang="de-DE" dirty="0"/>
              <a:t>Prüfungsausschuss (Fachlehrkraft, Protokollführer*in, Vorsitzende/r (SL)</a:t>
            </a:r>
          </a:p>
        </p:txBody>
      </p:sp>
      <p:sp>
        <p:nvSpPr>
          <p:cNvPr id="5" name="Textfeld 4">
            <a:extLst>
              <a:ext uri="{FF2B5EF4-FFF2-40B4-BE49-F238E27FC236}">
                <a16:creationId xmlns:a16="http://schemas.microsoft.com/office/drawing/2014/main" xmlns="" id="{7F0B8D89-88A3-42C4-8B5C-C034DB723D4A}"/>
              </a:ext>
            </a:extLst>
          </p:cNvPr>
          <p:cNvSpPr txBox="1"/>
          <p:nvPr/>
        </p:nvSpPr>
        <p:spPr>
          <a:xfrm>
            <a:off x="4271375" y="4258849"/>
            <a:ext cx="4330929" cy="461665"/>
          </a:xfrm>
          <a:prstGeom prst="rect">
            <a:avLst/>
          </a:prstGeom>
          <a:noFill/>
        </p:spPr>
        <p:txBody>
          <a:bodyPr wrap="none" rtlCol="0">
            <a:spAutoFit/>
          </a:bodyPr>
          <a:lstStyle/>
          <a:p>
            <a:r>
              <a:rPr lang="de-DE" sz="2400" b="1" u="sng" dirty="0"/>
              <a:t>Mündliche Abweichungsprüfung</a:t>
            </a:r>
          </a:p>
        </p:txBody>
      </p:sp>
      <p:sp>
        <p:nvSpPr>
          <p:cNvPr id="6" name="Textfeld 5">
            <a:extLst>
              <a:ext uri="{FF2B5EF4-FFF2-40B4-BE49-F238E27FC236}">
                <a16:creationId xmlns:a16="http://schemas.microsoft.com/office/drawing/2014/main" xmlns="" id="{05E43EC4-F357-48CD-B51C-36ADB4D85F4D}"/>
              </a:ext>
            </a:extLst>
          </p:cNvPr>
          <p:cNvSpPr txBox="1"/>
          <p:nvPr/>
        </p:nvSpPr>
        <p:spPr>
          <a:xfrm>
            <a:off x="4145198" y="413577"/>
            <a:ext cx="7453903" cy="461665"/>
          </a:xfrm>
          <a:prstGeom prst="rect">
            <a:avLst/>
          </a:prstGeom>
          <a:noFill/>
        </p:spPr>
        <p:txBody>
          <a:bodyPr wrap="square" rtlCol="0">
            <a:spAutoFit/>
          </a:bodyPr>
          <a:lstStyle/>
          <a:p>
            <a:r>
              <a:rPr lang="de-DE" sz="2400" b="1" dirty="0"/>
              <a:t>Bei Abweichungen der Vor- und Prüfungsnote:</a:t>
            </a:r>
          </a:p>
        </p:txBody>
      </p:sp>
    </p:spTree>
    <p:extLst>
      <p:ext uri="{BB962C8B-B14F-4D97-AF65-F5344CB8AC3E}">
        <p14:creationId xmlns:p14="http://schemas.microsoft.com/office/powerpoint/2010/main" val="13113842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xmlns=""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xmlns=""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xmlns=""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xmlns=""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xmlns="" id="{905330F2-787E-430B-8E5D-289FDD92E3AE}"/>
              </a:ext>
            </a:extLst>
          </p:cNvPr>
          <p:cNvSpPr>
            <a:spLocks noGrp="1"/>
          </p:cNvSpPr>
          <p:nvPr>
            <p:ph type="title"/>
          </p:nvPr>
        </p:nvSpPr>
        <p:spPr>
          <a:xfrm>
            <a:off x="466722" y="586855"/>
            <a:ext cx="3201366" cy="3387497"/>
          </a:xfrm>
        </p:spPr>
        <p:txBody>
          <a:bodyPr anchor="b">
            <a:normAutofit/>
          </a:bodyPr>
          <a:lstStyle/>
          <a:p>
            <a:pPr algn="r"/>
            <a:r>
              <a:rPr lang="de-DE" sz="4000" b="1" dirty="0">
                <a:solidFill>
                  <a:srgbClr val="FFFFFF"/>
                </a:solidFill>
              </a:rPr>
              <a:t>Notenfindung: Abschlussnote</a:t>
            </a:r>
          </a:p>
        </p:txBody>
      </p:sp>
      <p:sp>
        <p:nvSpPr>
          <p:cNvPr id="3" name="Inhaltsplatzhalter 2">
            <a:extLst>
              <a:ext uri="{FF2B5EF4-FFF2-40B4-BE49-F238E27FC236}">
                <a16:creationId xmlns:a16="http://schemas.microsoft.com/office/drawing/2014/main" xmlns="" id="{B3CD8061-D311-4A6A-A611-58D561999C64}"/>
              </a:ext>
            </a:extLst>
          </p:cNvPr>
          <p:cNvSpPr>
            <a:spLocks noGrp="1"/>
          </p:cNvSpPr>
          <p:nvPr>
            <p:ph idx="1"/>
          </p:nvPr>
        </p:nvSpPr>
        <p:spPr>
          <a:xfrm>
            <a:off x="4746605" y="1075365"/>
            <a:ext cx="6638530" cy="5546047"/>
          </a:xfrm>
        </p:spPr>
        <p:txBody>
          <a:bodyPr anchor="ctr">
            <a:normAutofit/>
          </a:bodyPr>
          <a:lstStyle/>
          <a:p>
            <a:endParaRPr lang="de-DE" sz="2000" dirty="0"/>
          </a:p>
          <a:p>
            <a:endParaRPr lang="de-DE" sz="2000" dirty="0"/>
          </a:p>
        </p:txBody>
      </p:sp>
      <p:sp>
        <p:nvSpPr>
          <p:cNvPr id="7" name="Textfeld 6">
            <a:extLst>
              <a:ext uri="{FF2B5EF4-FFF2-40B4-BE49-F238E27FC236}">
                <a16:creationId xmlns:a16="http://schemas.microsoft.com/office/drawing/2014/main" xmlns="" id="{CE80F813-053A-4668-816F-466285952CF9}"/>
              </a:ext>
            </a:extLst>
          </p:cNvPr>
          <p:cNvSpPr txBox="1"/>
          <p:nvPr/>
        </p:nvSpPr>
        <p:spPr>
          <a:xfrm>
            <a:off x="4567928" y="1718495"/>
            <a:ext cx="6814159" cy="1323439"/>
          </a:xfrm>
          <a:prstGeom prst="rect">
            <a:avLst/>
          </a:prstGeom>
          <a:noFill/>
        </p:spPr>
        <p:txBody>
          <a:bodyPr wrap="square" rtlCol="0">
            <a:spAutoFit/>
          </a:bodyPr>
          <a:lstStyle/>
          <a:p>
            <a:r>
              <a:rPr lang="de-DE" dirty="0"/>
              <a:t>	</a:t>
            </a:r>
            <a:r>
              <a:rPr lang="de-DE" sz="2000" dirty="0"/>
              <a:t>50% Vornote</a:t>
            </a:r>
          </a:p>
          <a:p>
            <a:r>
              <a:rPr lang="de-DE" sz="2000" dirty="0"/>
              <a:t>	50% Prüfungsnote</a:t>
            </a:r>
          </a:p>
          <a:p>
            <a:pPr marL="742950" lvl="1" indent="-285750">
              <a:buFont typeface="Arial" panose="020B0604020202020204" pitchFamily="34" charset="0"/>
              <a:buChar char="•"/>
            </a:pPr>
            <a:r>
              <a:rPr lang="de-DE" sz="2000" dirty="0"/>
              <a:t>Bei Abweichung um eine Note setzt die Fachlehrkraft die Note (Abstimmung mit Zweitkorrektur) fest.</a:t>
            </a:r>
          </a:p>
        </p:txBody>
      </p:sp>
      <p:sp>
        <p:nvSpPr>
          <p:cNvPr id="9" name="Textfeld 8">
            <a:extLst>
              <a:ext uri="{FF2B5EF4-FFF2-40B4-BE49-F238E27FC236}">
                <a16:creationId xmlns:a16="http://schemas.microsoft.com/office/drawing/2014/main" xmlns="" id="{00930AF7-ABB4-4374-9CA3-FA4EBD4CA147}"/>
              </a:ext>
            </a:extLst>
          </p:cNvPr>
          <p:cNvSpPr txBox="1"/>
          <p:nvPr/>
        </p:nvSpPr>
        <p:spPr>
          <a:xfrm>
            <a:off x="4567928" y="4313850"/>
            <a:ext cx="6814159" cy="1323439"/>
          </a:xfrm>
          <a:prstGeom prst="rect">
            <a:avLst/>
          </a:prstGeom>
          <a:noFill/>
        </p:spPr>
        <p:txBody>
          <a:bodyPr wrap="square" rtlCol="0">
            <a:spAutoFit/>
          </a:bodyPr>
          <a:lstStyle/>
          <a:p>
            <a:r>
              <a:rPr lang="de-DE" dirty="0"/>
              <a:t>	</a:t>
            </a:r>
            <a:r>
              <a:rPr lang="de-DE" sz="2000" dirty="0"/>
              <a:t>5-fach-Wertung: Vornote</a:t>
            </a:r>
          </a:p>
          <a:p>
            <a:r>
              <a:rPr lang="de-DE" sz="2000" dirty="0"/>
              <a:t>	3-fach-Wertung: schriftliche Prüfung</a:t>
            </a:r>
          </a:p>
          <a:p>
            <a:r>
              <a:rPr lang="de-DE" sz="2000" dirty="0"/>
              <a:t>	2-fach-Wertung: mündliche Prüfung	</a:t>
            </a:r>
          </a:p>
          <a:p>
            <a:pPr marL="742950" lvl="1" indent="-285750">
              <a:buFont typeface="Arial" panose="020B0604020202020204" pitchFamily="34" charset="0"/>
              <a:buChar char="•"/>
            </a:pPr>
            <a:r>
              <a:rPr lang="de-DE" sz="2000" dirty="0"/>
              <a:t>Festlegung der Note durch Prüfungsausschuss</a:t>
            </a:r>
          </a:p>
        </p:txBody>
      </p:sp>
      <p:grpSp>
        <p:nvGrpSpPr>
          <p:cNvPr id="17" name="Gruppieren 16">
            <a:extLst>
              <a:ext uri="{FF2B5EF4-FFF2-40B4-BE49-F238E27FC236}">
                <a16:creationId xmlns:a16="http://schemas.microsoft.com/office/drawing/2014/main" xmlns="" id="{DCDBD38C-D7E5-45A6-81EE-933A9065D416}"/>
              </a:ext>
            </a:extLst>
          </p:cNvPr>
          <p:cNvGrpSpPr/>
          <p:nvPr/>
        </p:nvGrpSpPr>
        <p:grpSpPr>
          <a:xfrm>
            <a:off x="4706171" y="1007502"/>
            <a:ext cx="6675916" cy="588400"/>
            <a:chOff x="287277" y="2365620"/>
            <a:chExt cx="4052990" cy="354240"/>
          </a:xfrm>
        </p:grpSpPr>
        <p:sp>
          <p:nvSpPr>
            <p:cNvPr id="19" name="Rechteck: abgerundete Ecken 18">
              <a:extLst>
                <a:ext uri="{FF2B5EF4-FFF2-40B4-BE49-F238E27FC236}">
                  <a16:creationId xmlns:a16="http://schemas.microsoft.com/office/drawing/2014/main" xmlns="" id="{7BE96478-6F44-46D8-B593-7A6486553883}"/>
                </a:ext>
              </a:extLst>
            </p:cNvPr>
            <p:cNvSpPr/>
            <p:nvPr/>
          </p:nvSpPr>
          <p:spPr>
            <a:xfrm>
              <a:off x="289351" y="2365620"/>
              <a:ext cx="4050916" cy="35424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1" name="Rechteck: abgerundete Ecken 4">
              <a:extLst>
                <a:ext uri="{FF2B5EF4-FFF2-40B4-BE49-F238E27FC236}">
                  <a16:creationId xmlns:a16="http://schemas.microsoft.com/office/drawing/2014/main" xmlns="" id="{82A81A8B-BA38-4B94-9EDB-19D0C0644A43}"/>
                </a:ext>
              </a:extLst>
            </p:cNvPr>
            <p:cNvSpPr txBox="1"/>
            <p:nvPr/>
          </p:nvSpPr>
          <p:spPr>
            <a:xfrm>
              <a:off x="287277" y="2382913"/>
              <a:ext cx="4016330" cy="31965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3115" tIns="0" rIns="153115" bIns="0" numCol="1" spcCol="1270" anchor="ctr" anchorCtr="0">
              <a:noAutofit/>
            </a:bodyPr>
            <a:lstStyle/>
            <a:p>
              <a:pPr marL="0" lvl="0" indent="0" algn="l" defTabSz="533400">
                <a:lnSpc>
                  <a:spcPct val="90000"/>
                </a:lnSpc>
                <a:spcBef>
                  <a:spcPct val="0"/>
                </a:spcBef>
                <a:spcAft>
                  <a:spcPct val="35000"/>
                </a:spcAft>
                <a:buNone/>
              </a:pPr>
              <a:r>
                <a:rPr lang="de-DE" sz="2400" kern="1200" dirty="0"/>
                <a:t>Festlegung ohne mündliche Abweichungspr</a:t>
              </a:r>
              <a:r>
                <a:rPr lang="de-DE" sz="2400" dirty="0"/>
                <a:t>üfung</a:t>
              </a:r>
              <a:endParaRPr lang="en-US" sz="2400" kern="1200" dirty="0"/>
            </a:p>
          </p:txBody>
        </p:sp>
      </p:grpSp>
      <p:grpSp>
        <p:nvGrpSpPr>
          <p:cNvPr id="23" name="Gruppieren 22">
            <a:extLst>
              <a:ext uri="{FF2B5EF4-FFF2-40B4-BE49-F238E27FC236}">
                <a16:creationId xmlns:a16="http://schemas.microsoft.com/office/drawing/2014/main" xmlns="" id="{E1DAA62B-7215-44D5-B282-2753BE6D4C24}"/>
              </a:ext>
            </a:extLst>
          </p:cNvPr>
          <p:cNvGrpSpPr/>
          <p:nvPr/>
        </p:nvGrpSpPr>
        <p:grpSpPr>
          <a:xfrm>
            <a:off x="4705897" y="3357177"/>
            <a:ext cx="6676190" cy="588400"/>
            <a:chOff x="287277" y="2365620"/>
            <a:chExt cx="4052990" cy="354240"/>
          </a:xfrm>
        </p:grpSpPr>
        <p:sp>
          <p:nvSpPr>
            <p:cNvPr id="24" name="Rechteck: abgerundete Ecken 23">
              <a:extLst>
                <a:ext uri="{FF2B5EF4-FFF2-40B4-BE49-F238E27FC236}">
                  <a16:creationId xmlns:a16="http://schemas.microsoft.com/office/drawing/2014/main" xmlns="" id="{77335EC1-C2AC-42BE-8F20-D37363EE5820}"/>
                </a:ext>
              </a:extLst>
            </p:cNvPr>
            <p:cNvSpPr/>
            <p:nvPr/>
          </p:nvSpPr>
          <p:spPr>
            <a:xfrm>
              <a:off x="289351" y="2365620"/>
              <a:ext cx="4050916" cy="35424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5" name="Rechteck: abgerundete Ecken 4">
              <a:extLst>
                <a:ext uri="{FF2B5EF4-FFF2-40B4-BE49-F238E27FC236}">
                  <a16:creationId xmlns:a16="http://schemas.microsoft.com/office/drawing/2014/main" xmlns="" id="{11327629-5ECF-4E5B-8905-CDDA261E525A}"/>
                </a:ext>
              </a:extLst>
            </p:cNvPr>
            <p:cNvSpPr txBox="1"/>
            <p:nvPr/>
          </p:nvSpPr>
          <p:spPr>
            <a:xfrm>
              <a:off x="287277" y="2382913"/>
              <a:ext cx="4016330" cy="31965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3115" tIns="0" rIns="153115" bIns="0" numCol="1" spcCol="1270" anchor="ctr" anchorCtr="0">
              <a:noAutofit/>
            </a:bodyPr>
            <a:lstStyle/>
            <a:p>
              <a:pPr marL="0" lvl="0" indent="0" algn="l" defTabSz="533400">
                <a:lnSpc>
                  <a:spcPct val="90000"/>
                </a:lnSpc>
                <a:spcBef>
                  <a:spcPct val="0"/>
                </a:spcBef>
                <a:spcAft>
                  <a:spcPct val="35000"/>
                </a:spcAft>
                <a:buNone/>
              </a:pPr>
              <a:r>
                <a:rPr lang="de-DE" sz="2400" kern="1200" dirty="0"/>
                <a:t>Festlegung nach mündlicher Abweichungspr</a:t>
              </a:r>
              <a:r>
                <a:rPr lang="de-DE" sz="2400" dirty="0"/>
                <a:t>üfung</a:t>
              </a:r>
              <a:endParaRPr lang="en-US" sz="2400" kern="1200" dirty="0"/>
            </a:p>
          </p:txBody>
        </p:sp>
      </p:grpSp>
    </p:spTree>
    <p:extLst>
      <p:ext uri="{BB962C8B-B14F-4D97-AF65-F5344CB8AC3E}">
        <p14:creationId xmlns:p14="http://schemas.microsoft.com/office/powerpoint/2010/main" val="18903688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xmlns=""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xmlns=""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xmlns=""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xmlns=""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xmlns="" id="{905330F2-787E-430B-8E5D-289FDD92E3AE}"/>
              </a:ext>
            </a:extLst>
          </p:cNvPr>
          <p:cNvSpPr>
            <a:spLocks noGrp="1"/>
          </p:cNvSpPr>
          <p:nvPr>
            <p:ph type="title"/>
          </p:nvPr>
        </p:nvSpPr>
        <p:spPr>
          <a:xfrm>
            <a:off x="466722" y="586855"/>
            <a:ext cx="3201366" cy="3387497"/>
          </a:xfrm>
        </p:spPr>
        <p:txBody>
          <a:bodyPr anchor="b">
            <a:normAutofit/>
          </a:bodyPr>
          <a:lstStyle/>
          <a:p>
            <a:pPr algn="r"/>
            <a:r>
              <a:rPr lang="de-DE" sz="4000" b="1">
                <a:solidFill>
                  <a:srgbClr val="FFFFFF"/>
                </a:solidFill>
              </a:rPr>
              <a:t>Täuschungs-versuche/ Regeln</a:t>
            </a:r>
            <a:endParaRPr lang="de-DE" sz="4000" b="1" dirty="0">
              <a:solidFill>
                <a:srgbClr val="FFFFFF"/>
              </a:solidFill>
            </a:endParaRPr>
          </a:p>
        </p:txBody>
      </p:sp>
      <p:graphicFrame>
        <p:nvGraphicFramePr>
          <p:cNvPr id="29" name="Textfeld 5">
            <a:extLst>
              <a:ext uri="{FF2B5EF4-FFF2-40B4-BE49-F238E27FC236}">
                <a16:creationId xmlns:a16="http://schemas.microsoft.com/office/drawing/2014/main" xmlns="" id="{5B0A66F9-63EB-4F5D-905E-D979E173D97C}"/>
              </a:ext>
            </a:extLst>
          </p:cNvPr>
          <p:cNvGraphicFramePr/>
          <p:nvPr>
            <p:extLst>
              <p:ext uri="{D42A27DB-BD31-4B8C-83A1-F6EECF244321}">
                <p14:modId xmlns:p14="http://schemas.microsoft.com/office/powerpoint/2010/main" val="1804452841"/>
              </p:ext>
            </p:extLst>
          </p:nvPr>
        </p:nvGraphicFramePr>
        <p:xfrm>
          <a:off x="4504548" y="411750"/>
          <a:ext cx="6894137" cy="39442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Rechteck 10">
            <a:extLst>
              <a:ext uri="{FF2B5EF4-FFF2-40B4-BE49-F238E27FC236}">
                <a16:creationId xmlns:a16="http://schemas.microsoft.com/office/drawing/2014/main" xmlns="" id="{8EB946EF-92BB-4A29-8841-D09D3F8947B3}"/>
              </a:ext>
            </a:extLst>
          </p:cNvPr>
          <p:cNvSpPr/>
          <p:nvPr/>
        </p:nvSpPr>
        <p:spPr>
          <a:xfrm>
            <a:off x="4246324" y="4672671"/>
            <a:ext cx="7816240" cy="2031325"/>
          </a:xfrm>
          <a:prstGeom prst="rect">
            <a:avLst/>
          </a:prstGeom>
          <a:solidFill>
            <a:schemeClr val="bg1">
              <a:lumMod val="85000"/>
            </a:schemeClr>
          </a:solidFill>
          <a:ln>
            <a:solidFill>
              <a:schemeClr val="tx1">
                <a:lumMod val="75000"/>
                <a:lumOff val="25000"/>
              </a:schemeClr>
            </a:solidFill>
          </a:ln>
        </p:spPr>
        <p:txBody>
          <a:bodyPr wrap="square">
            <a:spAutoFit/>
          </a:bodyPr>
          <a:lstStyle/>
          <a:p>
            <a:r>
              <a:rPr lang="de-DE" b="1" dirty="0"/>
              <a:t>Im Falle eines Täuschungsversuchs: </a:t>
            </a:r>
          </a:p>
          <a:p>
            <a:r>
              <a:rPr lang="de-DE" dirty="0"/>
              <a:t>APO-S I § 38 Abs. 2: </a:t>
            </a:r>
          </a:p>
          <a:p>
            <a:r>
              <a:rPr lang="de-DE" dirty="0"/>
              <a:t>Bei einem Täuschungsversuch </a:t>
            </a:r>
          </a:p>
          <a:p>
            <a:pPr marL="742950" lvl="1" indent="-285750">
              <a:buFont typeface="Arial" panose="020B0604020202020204" pitchFamily="34" charset="0"/>
              <a:buChar char="•"/>
            </a:pPr>
            <a:r>
              <a:rPr lang="de-DE" dirty="0"/>
              <a:t>können einzelne Leistungen, auf die sich der Täuschungsversuch bezieht, für ungenügend erklärt werden oder </a:t>
            </a:r>
          </a:p>
          <a:p>
            <a:pPr marL="742950" lvl="1" indent="-285750">
              <a:buFont typeface="Arial" panose="020B0604020202020204" pitchFamily="34" charset="0"/>
              <a:buChar char="•"/>
            </a:pPr>
            <a:r>
              <a:rPr lang="de-DE" dirty="0"/>
              <a:t>kann, sofern der Täuschungsversuch umfangreich war, die gesamte Leistung für ungenügend erklärt werden.</a:t>
            </a:r>
          </a:p>
        </p:txBody>
      </p:sp>
    </p:spTree>
    <p:extLst>
      <p:ext uri="{BB962C8B-B14F-4D97-AF65-F5344CB8AC3E}">
        <p14:creationId xmlns:p14="http://schemas.microsoft.com/office/powerpoint/2010/main" val="33684203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28" name="Rectangle 70">
            <a:extLst>
              <a:ext uri="{FF2B5EF4-FFF2-40B4-BE49-F238E27FC236}">
                <a16:creationId xmlns:a16="http://schemas.microsoft.com/office/drawing/2014/main" xmlns="" id="{A3363022-C969-41E9-8EB2-E4C94908C1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9" name="Rectangle 72">
            <a:extLst>
              <a:ext uri="{FF2B5EF4-FFF2-40B4-BE49-F238E27FC236}">
                <a16:creationId xmlns:a16="http://schemas.microsoft.com/office/drawing/2014/main" xmlns="" id="{8D1AD6B3-BE88-4CEB-BA17-790657CC472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xmlns="" id="{EBF1A10F-84F2-4667-9D44-8FFBFC33F064}"/>
              </a:ext>
            </a:extLst>
          </p:cNvPr>
          <p:cNvSpPr>
            <a:spLocks noGrp="1"/>
          </p:cNvSpPr>
          <p:nvPr>
            <p:ph type="ctrTitle"/>
          </p:nvPr>
        </p:nvSpPr>
        <p:spPr>
          <a:xfrm>
            <a:off x="6590662" y="1466335"/>
            <a:ext cx="4805996" cy="4728519"/>
          </a:xfrm>
        </p:spPr>
        <p:txBody>
          <a:bodyPr anchor="t">
            <a:normAutofit fontScale="90000"/>
          </a:bodyPr>
          <a:lstStyle/>
          <a:p>
            <a:r>
              <a:rPr lang="de-DE" sz="4000" dirty="0" smtClean="0">
                <a:solidFill>
                  <a:schemeClr val="accent1">
                    <a:lumMod val="75000"/>
                  </a:schemeClr>
                </a:solidFill>
              </a:rPr>
              <a:t/>
            </a:r>
            <a:br>
              <a:rPr lang="de-DE" sz="4000" dirty="0" smtClean="0">
                <a:solidFill>
                  <a:schemeClr val="accent1">
                    <a:lumMod val="75000"/>
                  </a:schemeClr>
                </a:solidFill>
              </a:rPr>
            </a:br>
            <a:r>
              <a:rPr lang="de-DE" sz="4000" dirty="0" smtClean="0">
                <a:solidFill>
                  <a:schemeClr val="accent1">
                    <a:lumMod val="75000"/>
                  </a:schemeClr>
                </a:solidFill>
              </a:rPr>
              <a:t>Weitere Fragen </a:t>
            </a:r>
            <a:br>
              <a:rPr lang="de-DE" sz="4000" dirty="0" smtClean="0">
                <a:solidFill>
                  <a:schemeClr val="accent1">
                    <a:lumMod val="75000"/>
                  </a:schemeClr>
                </a:solidFill>
              </a:rPr>
            </a:br>
            <a:r>
              <a:rPr lang="de-DE" sz="4000" dirty="0" smtClean="0">
                <a:solidFill>
                  <a:schemeClr val="accent1">
                    <a:lumMod val="75000"/>
                  </a:schemeClr>
                </a:solidFill>
              </a:rPr>
              <a:t>werden gerne </a:t>
            </a:r>
            <a:br>
              <a:rPr lang="de-DE" sz="4000" dirty="0" smtClean="0">
                <a:solidFill>
                  <a:schemeClr val="accent1">
                    <a:lumMod val="75000"/>
                  </a:schemeClr>
                </a:solidFill>
              </a:rPr>
            </a:br>
            <a:r>
              <a:rPr lang="de-DE" sz="4000" dirty="0" smtClean="0">
                <a:solidFill>
                  <a:schemeClr val="accent1">
                    <a:lumMod val="75000"/>
                  </a:schemeClr>
                </a:solidFill>
              </a:rPr>
              <a:t>von den Lehrkräften beantwortet!</a:t>
            </a:r>
            <a:br>
              <a:rPr lang="de-DE" sz="4000" dirty="0" smtClean="0">
                <a:solidFill>
                  <a:schemeClr val="accent1">
                    <a:lumMod val="75000"/>
                  </a:schemeClr>
                </a:solidFill>
              </a:rPr>
            </a:br>
            <a:r>
              <a:rPr lang="de-DE" sz="4000" dirty="0" smtClean="0">
                <a:solidFill>
                  <a:schemeClr val="accent1">
                    <a:lumMod val="75000"/>
                  </a:schemeClr>
                </a:solidFill>
              </a:rPr>
              <a:t/>
            </a:r>
            <a:br>
              <a:rPr lang="de-DE" sz="4000" dirty="0" smtClean="0">
                <a:solidFill>
                  <a:schemeClr val="accent1">
                    <a:lumMod val="75000"/>
                  </a:schemeClr>
                </a:solidFill>
              </a:rPr>
            </a:br>
            <a:r>
              <a:rPr lang="de-DE" sz="4000" dirty="0" smtClean="0">
                <a:solidFill>
                  <a:schemeClr val="accent1">
                    <a:lumMod val="75000"/>
                  </a:schemeClr>
                </a:solidFill>
              </a:rPr>
              <a:t> </a:t>
            </a:r>
            <a:br>
              <a:rPr lang="de-DE" sz="4000" dirty="0" smtClean="0">
                <a:solidFill>
                  <a:schemeClr val="accent1">
                    <a:lumMod val="75000"/>
                  </a:schemeClr>
                </a:solidFill>
              </a:rPr>
            </a:br>
            <a:r>
              <a:rPr lang="de-DE" sz="4000" b="1" dirty="0" smtClean="0">
                <a:solidFill>
                  <a:schemeClr val="accent1">
                    <a:lumMod val="75000"/>
                  </a:schemeClr>
                </a:solidFill>
              </a:rPr>
              <a:t>Wir wünschen viel Erfolg !!!</a:t>
            </a:r>
            <a:endParaRPr lang="de-DE" sz="4000" b="1" dirty="0">
              <a:solidFill>
                <a:schemeClr val="accent1">
                  <a:lumMod val="75000"/>
                </a:schemeClr>
              </a:solidFill>
            </a:endParaRPr>
          </a:p>
        </p:txBody>
      </p:sp>
      <p:pic>
        <p:nvPicPr>
          <p:cNvPr id="1026" name="Picture 2" descr="Losbergschule">
            <a:extLst>
              <a:ext uri="{FF2B5EF4-FFF2-40B4-BE49-F238E27FC236}">
                <a16:creationId xmlns:a16="http://schemas.microsoft.com/office/drawing/2014/main" xmlns="" id="{7EC931EF-483B-4CB1-AE35-7A09B389418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06"/>
          <a:stretch/>
        </p:blipFill>
        <p:spPr bwMode="auto">
          <a:xfrm>
            <a:off x="400833" y="3145860"/>
            <a:ext cx="4897772" cy="1765187"/>
          </a:xfrm>
          <a:custGeom>
            <a:avLst/>
            <a:gdLst/>
            <a:ahLst/>
            <a:cxnLst/>
            <a:rect l="l" t="t" r="r" b="b"/>
            <a:pathLst>
              <a:path w="4141760" h="4377846">
                <a:moveTo>
                  <a:pt x="0" y="0"/>
                </a:moveTo>
                <a:lnTo>
                  <a:pt x="4141760" y="0"/>
                </a:lnTo>
                <a:lnTo>
                  <a:pt x="4141760" y="4377846"/>
                </a:lnTo>
                <a:lnTo>
                  <a:pt x="0" y="4377846"/>
                </a:lnTo>
                <a:close/>
              </a:path>
            </a:pathLst>
          </a:custGeom>
          <a:noFill/>
          <a:extLst>
            <a:ext uri="{909E8E84-426E-40DD-AFC4-6F175D3DCCD1}">
              <a14:hiddenFill xmlns:a14="http://schemas.microsoft.com/office/drawing/2010/main">
                <a:solidFill>
                  <a:srgbClr val="FFFFFF"/>
                </a:solidFill>
              </a14:hiddenFill>
            </a:ext>
          </a:extLst>
        </p:spPr>
      </p:pic>
      <p:grpSp>
        <p:nvGrpSpPr>
          <p:cNvPr id="75" name="Group 74">
            <a:extLst>
              <a:ext uri="{FF2B5EF4-FFF2-40B4-BE49-F238E27FC236}">
                <a16:creationId xmlns:a16="http://schemas.microsoft.com/office/drawing/2014/main" xmlns="" id="{89D1390B-7E13-4B4F-9CB2-391063412E5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253" y="-5977"/>
            <a:ext cx="6238675" cy="6863979"/>
            <a:chOff x="305" y="-5977"/>
            <a:chExt cx="6238675" cy="6863979"/>
          </a:xfrm>
        </p:grpSpPr>
        <p:sp>
          <p:nvSpPr>
            <p:cNvPr id="76" name="Freeform: Shape 75">
              <a:extLst>
                <a:ext uri="{FF2B5EF4-FFF2-40B4-BE49-F238E27FC236}">
                  <a16:creationId xmlns:a16="http://schemas.microsoft.com/office/drawing/2014/main" xmlns="" id="{9E720206-AA49-4786-A932-A2650DE0918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Freeform: Shape 76">
              <a:extLst>
                <a:ext uri="{FF2B5EF4-FFF2-40B4-BE49-F238E27FC236}">
                  <a16:creationId xmlns:a16="http://schemas.microsoft.com/office/drawing/2014/main" xmlns="" id="{C72F6EE6-EDE9-45A5-8F6D-02B9B7CB2C2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Freeform: Shape 77">
              <a:extLst>
                <a:ext uri="{FF2B5EF4-FFF2-40B4-BE49-F238E27FC236}">
                  <a16:creationId xmlns:a16="http://schemas.microsoft.com/office/drawing/2014/main" xmlns="" id="{C093DC50-3BD7-46B1-A300-CD207E152FF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956825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6D6CDB20-394C-4D51-9C5B-8751E21338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ounded Rectangle 3">
            <a:extLst>
              <a:ext uri="{FF2B5EF4-FFF2-40B4-BE49-F238E27FC236}">
                <a16:creationId xmlns:a16="http://schemas.microsoft.com/office/drawing/2014/main" xmlns="" id="{46DFD1E0-DCA7-47E6-B78B-6ECDDF873D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xmlns="" id="{8AAB0B1E-BB97-40E0-8DCD-D1197A0E1D6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xmlns="" id="{E7670AF8-1A1E-4FCB-8473-219D50147C8A}"/>
              </a:ext>
            </a:extLst>
          </p:cNvPr>
          <p:cNvSpPr>
            <a:spLocks noGrp="1"/>
          </p:cNvSpPr>
          <p:nvPr>
            <p:ph type="title"/>
          </p:nvPr>
        </p:nvSpPr>
        <p:spPr>
          <a:xfrm>
            <a:off x="1288064" y="1284731"/>
            <a:ext cx="9637776" cy="929046"/>
          </a:xfrm>
        </p:spPr>
        <p:txBody>
          <a:bodyPr>
            <a:normAutofit/>
          </a:bodyPr>
          <a:lstStyle/>
          <a:p>
            <a:pPr algn="ctr"/>
            <a:r>
              <a:rPr lang="de-DE" u="sng" dirty="0"/>
              <a:t>Vorbereitung</a:t>
            </a:r>
          </a:p>
        </p:txBody>
      </p:sp>
      <p:graphicFrame>
        <p:nvGraphicFramePr>
          <p:cNvPr id="5" name="Inhaltsplatzhalter 2">
            <a:extLst>
              <a:ext uri="{FF2B5EF4-FFF2-40B4-BE49-F238E27FC236}">
                <a16:creationId xmlns:a16="http://schemas.microsoft.com/office/drawing/2014/main" xmlns="" id="{FD1408ED-2846-4844-9D7D-574E3D2D5628}"/>
              </a:ext>
            </a:extLst>
          </p:cNvPr>
          <p:cNvGraphicFramePr>
            <a:graphicFrameLocks noGrp="1"/>
          </p:cNvGraphicFramePr>
          <p:nvPr>
            <p:ph idx="1"/>
            <p:extLst>
              <p:ext uri="{D42A27DB-BD31-4B8C-83A1-F6EECF244321}">
                <p14:modId xmlns:p14="http://schemas.microsoft.com/office/powerpoint/2010/main" val="646738253"/>
              </p:ext>
            </p:extLst>
          </p:nvPr>
        </p:nvGraphicFramePr>
        <p:xfrm>
          <a:off x="1289304" y="2371780"/>
          <a:ext cx="9637776" cy="3218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57824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Tabelle 3">
            <a:extLst>
              <a:ext uri="{FF2B5EF4-FFF2-40B4-BE49-F238E27FC236}">
                <a16:creationId xmlns:a16="http://schemas.microsoft.com/office/drawing/2014/main" xmlns="" id="{4B8FDDEE-E934-4440-976F-628A5B844055}"/>
              </a:ext>
            </a:extLst>
          </p:cNvPr>
          <p:cNvGraphicFramePr>
            <a:graphicFrameLocks noGrp="1"/>
          </p:cNvGraphicFramePr>
          <p:nvPr>
            <p:extLst>
              <p:ext uri="{D42A27DB-BD31-4B8C-83A1-F6EECF244321}">
                <p14:modId xmlns:p14="http://schemas.microsoft.com/office/powerpoint/2010/main" val="629595891"/>
              </p:ext>
            </p:extLst>
          </p:nvPr>
        </p:nvGraphicFramePr>
        <p:xfrm>
          <a:off x="4038600" y="553941"/>
          <a:ext cx="7186611" cy="3656011"/>
        </p:xfrm>
        <a:graphic>
          <a:graphicData uri="http://schemas.openxmlformats.org/drawingml/2006/table">
            <a:tbl>
              <a:tblPr firstRow="1">
                <a:tableStyleId>{5C22544A-7EE6-4342-B048-85BDC9FD1C3A}</a:tableStyleId>
              </a:tblPr>
              <a:tblGrid>
                <a:gridCol w="2395537">
                  <a:extLst>
                    <a:ext uri="{9D8B030D-6E8A-4147-A177-3AD203B41FA5}">
                      <a16:colId xmlns:a16="http://schemas.microsoft.com/office/drawing/2014/main" xmlns="" val="22220149"/>
                    </a:ext>
                  </a:extLst>
                </a:gridCol>
                <a:gridCol w="2395537">
                  <a:extLst>
                    <a:ext uri="{9D8B030D-6E8A-4147-A177-3AD203B41FA5}">
                      <a16:colId xmlns:a16="http://schemas.microsoft.com/office/drawing/2014/main" xmlns="" val="2749976595"/>
                    </a:ext>
                  </a:extLst>
                </a:gridCol>
                <a:gridCol w="2395537">
                  <a:extLst>
                    <a:ext uri="{9D8B030D-6E8A-4147-A177-3AD203B41FA5}">
                      <a16:colId xmlns:a16="http://schemas.microsoft.com/office/drawing/2014/main" xmlns="" val="2668997253"/>
                    </a:ext>
                  </a:extLst>
                </a:gridCol>
              </a:tblGrid>
              <a:tr h="536215">
                <a:tc>
                  <a:txBody>
                    <a:bodyPr/>
                    <a:lstStyle/>
                    <a:p>
                      <a:r>
                        <a:rPr lang="de-DE" sz="1500"/>
                        <a:t>Schriftliche Prüfungen</a:t>
                      </a:r>
                    </a:p>
                  </a:txBody>
                  <a:tcPr marL="75737" marR="75737" marT="37869" marB="37869"/>
                </a:tc>
                <a:tc>
                  <a:txBody>
                    <a:bodyPr/>
                    <a:lstStyle/>
                    <a:p>
                      <a:r>
                        <a:rPr lang="de-DE" sz="1500"/>
                        <a:t>Haupttermin</a:t>
                      </a:r>
                    </a:p>
                  </a:txBody>
                  <a:tcPr marL="75737" marR="75737" marT="37869" marB="37869"/>
                </a:tc>
                <a:tc>
                  <a:txBody>
                    <a:bodyPr/>
                    <a:lstStyle/>
                    <a:p>
                      <a:r>
                        <a:rPr lang="de-DE" sz="1500"/>
                        <a:t>Nachschreibtermin</a:t>
                      </a:r>
                    </a:p>
                  </a:txBody>
                  <a:tcPr marL="75737" marR="75737" marT="37869" marB="37869"/>
                </a:tc>
                <a:extLst>
                  <a:ext uri="{0D108BD9-81ED-4DB2-BD59-A6C34878D82A}">
                    <a16:rowId xmlns:a16="http://schemas.microsoft.com/office/drawing/2014/main" xmlns="" val="816077827"/>
                  </a:ext>
                </a:extLst>
              </a:tr>
              <a:tr h="536215">
                <a:tc>
                  <a:txBody>
                    <a:bodyPr/>
                    <a:lstStyle/>
                    <a:p>
                      <a:r>
                        <a:rPr lang="de-DE" sz="1500"/>
                        <a:t>Deutsch</a:t>
                      </a:r>
                    </a:p>
                  </a:txBody>
                  <a:tcPr marL="75737" marR="75737" marT="37869" marB="37869"/>
                </a:tc>
                <a:tc>
                  <a:txBody>
                    <a:bodyPr/>
                    <a:lstStyle/>
                    <a:p>
                      <a:r>
                        <a:rPr lang="de-DE" sz="1500"/>
                        <a:t>Mittwoch, 11. Mai 2022</a:t>
                      </a:r>
                    </a:p>
                  </a:txBody>
                  <a:tcPr marL="75737" marR="75737" marT="37869" marB="37869"/>
                </a:tc>
                <a:tc>
                  <a:txBody>
                    <a:bodyPr/>
                    <a:lstStyle/>
                    <a:p>
                      <a:r>
                        <a:rPr lang="de-DE" sz="1500"/>
                        <a:t>Donnerstag, 19. Mai 2022</a:t>
                      </a:r>
                    </a:p>
                  </a:txBody>
                  <a:tcPr marL="75737" marR="75737" marT="37869" marB="37869"/>
                </a:tc>
                <a:extLst>
                  <a:ext uri="{0D108BD9-81ED-4DB2-BD59-A6C34878D82A}">
                    <a16:rowId xmlns:a16="http://schemas.microsoft.com/office/drawing/2014/main" xmlns="" val="3152865140"/>
                  </a:ext>
                </a:extLst>
              </a:tr>
              <a:tr h="536215">
                <a:tc>
                  <a:txBody>
                    <a:bodyPr/>
                    <a:lstStyle/>
                    <a:p>
                      <a:r>
                        <a:rPr lang="de-DE" sz="1500"/>
                        <a:t>Englisch</a:t>
                      </a:r>
                    </a:p>
                  </a:txBody>
                  <a:tcPr marL="75737" marR="75737" marT="37869" marB="37869"/>
                </a:tc>
                <a:tc>
                  <a:txBody>
                    <a:bodyPr/>
                    <a:lstStyle/>
                    <a:p>
                      <a:r>
                        <a:rPr lang="de-DE" sz="1500"/>
                        <a:t>Freitag, 13. Mai 2022</a:t>
                      </a:r>
                    </a:p>
                  </a:txBody>
                  <a:tcPr marL="75737" marR="75737" marT="37869" marB="37869"/>
                </a:tc>
                <a:tc>
                  <a:txBody>
                    <a:bodyPr/>
                    <a:lstStyle/>
                    <a:p>
                      <a:r>
                        <a:rPr lang="de-DE" sz="1500"/>
                        <a:t>Dienstag, 24. Mai 2022</a:t>
                      </a:r>
                    </a:p>
                  </a:txBody>
                  <a:tcPr marL="75737" marR="75737" marT="37869" marB="37869"/>
                </a:tc>
                <a:extLst>
                  <a:ext uri="{0D108BD9-81ED-4DB2-BD59-A6C34878D82A}">
                    <a16:rowId xmlns:a16="http://schemas.microsoft.com/office/drawing/2014/main" xmlns="" val="2108988984"/>
                  </a:ext>
                </a:extLst>
              </a:tr>
              <a:tr h="536215">
                <a:tc>
                  <a:txBody>
                    <a:bodyPr/>
                    <a:lstStyle/>
                    <a:p>
                      <a:r>
                        <a:rPr lang="de-DE" sz="1500" dirty="0"/>
                        <a:t>Mathematik</a:t>
                      </a:r>
                    </a:p>
                  </a:txBody>
                  <a:tcPr marL="75737" marR="75737" marT="37869" marB="37869">
                    <a:lnB w="12700" cap="flat" cmpd="sng" algn="ctr">
                      <a:solidFill>
                        <a:schemeClr val="bg1"/>
                      </a:solidFill>
                      <a:prstDash val="solid"/>
                      <a:round/>
                      <a:headEnd type="none" w="med" len="med"/>
                      <a:tailEnd type="none" w="med" len="med"/>
                    </a:lnB>
                  </a:tcPr>
                </a:tc>
                <a:tc>
                  <a:txBody>
                    <a:bodyPr/>
                    <a:lstStyle/>
                    <a:p>
                      <a:r>
                        <a:rPr lang="de-DE" sz="1500" dirty="0"/>
                        <a:t>Dienstag, 17. Mai 2022</a:t>
                      </a:r>
                    </a:p>
                  </a:txBody>
                  <a:tcPr marL="75737" marR="75737" marT="37869" marB="37869">
                    <a:lnB w="12700" cap="flat" cmpd="sng" algn="ctr">
                      <a:solidFill>
                        <a:schemeClr val="bg1"/>
                      </a:solidFill>
                      <a:prstDash val="solid"/>
                      <a:round/>
                      <a:headEnd type="none" w="med" len="med"/>
                      <a:tailEnd type="none" w="med" len="med"/>
                    </a:lnB>
                  </a:tcPr>
                </a:tc>
                <a:tc>
                  <a:txBody>
                    <a:bodyPr/>
                    <a:lstStyle/>
                    <a:p>
                      <a:r>
                        <a:rPr lang="de-DE" sz="1500"/>
                        <a:t>Mittwoch, 25. Mai 2022</a:t>
                      </a:r>
                    </a:p>
                  </a:txBody>
                  <a:tcPr marL="75737" marR="75737" marT="37869" marB="37869"/>
                </a:tc>
                <a:extLst>
                  <a:ext uri="{0D108BD9-81ED-4DB2-BD59-A6C34878D82A}">
                    <a16:rowId xmlns:a16="http://schemas.microsoft.com/office/drawing/2014/main" xmlns="" val="2317362294"/>
                  </a:ext>
                </a:extLst>
              </a:tr>
              <a:tr h="609335">
                <a:tc>
                  <a:txBody>
                    <a:bodyPr/>
                    <a:lstStyle/>
                    <a:p>
                      <a:endParaRPr lang="de-DE" sz="1500"/>
                    </a:p>
                  </a:txBody>
                  <a:tcPr marL="75737" marR="75737" marT="37869" marB="37869">
                    <a:lnL w="12700" cmpd="sng">
                      <a:noFill/>
                    </a:lnL>
                    <a:lnR w="127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de-DE" sz="1500"/>
                    </a:p>
                  </a:txBody>
                  <a:tcPr marL="75737" marR="75737" marT="37869" marB="37869">
                    <a:lnL w="12700" cmpd="sng">
                      <a:noFill/>
                    </a:lnL>
                    <a:lnR w="127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de-DE" sz="1500"/>
                    </a:p>
                  </a:txBody>
                  <a:tcPr marL="75737" marR="75737" marT="37869" marB="37869">
                    <a:lnL w="12700" cmpd="sng">
                      <a:noFill/>
                    </a:lnL>
                    <a:lnB w="12700" cmpd="sng">
                      <a:noFill/>
                    </a:lnB>
                  </a:tcPr>
                </a:tc>
                <a:extLst>
                  <a:ext uri="{0D108BD9-81ED-4DB2-BD59-A6C34878D82A}">
                    <a16:rowId xmlns:a16="http://schemas.microsoft.com/office/drawing/2014/main" xmlns="" val="3103295455"/>
                  </a:ext>
                </a:extLst>
              </a:tr>
              <a:tr h="901816">
                <a:tc>
                  <a:txBody>
                    <a:bodyPr/>
                    <a:lstStyle/>
                    <a:p>
                      <a:r>
                        <a:rPr lang="de-DE" sz="1500"/>
                        <a:t>Bekanntgabe der Vor- und Prüfungsnoten</a:t>
                      </a:r>
                    </a:p>
                  </a:txBody>
                  <a:tcPr marL="75737" marR="75737" marT="37869" marB="37869">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de-DE" sz="1500"/>
                        <a:t>Freitag, 03. Juni 2022</a:t>
                      </a:r>
                    </a:p>
                  </a:txBody>
                  <a:tcPr marL="75737" marR="75737" marT="37869" marB="37869">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de-DE" sz="1500" dirty="0"/>
                    </a:p>
                  </a:txBody>
                  <a:tcPr marL="75737" marR="75737" marT="37869" marB="37869">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3259006284"/>
                  </a:ext>
                </a:extLst>
              </a:tr>
            </a:tbl>
          </a:graphicData>
        </a:graphic>
      </p:graphicFrame>
      <p:graphicFrame>
        <p:nvGraphicFramePr>
          <p:cNvPr id="5" name="Tabelle 4">
            <a:extLst>
              <a:ext uri="{FF2B5EF4-FFF2-40B4-BE49-F238E27FC236}">
                <a16:creationId xmlns:a16="http://schemas.microsoft.com/office/drawing/2014/main" xmlns="" id="{01023FD2-986B-405E-A1E4-50F1A8209B2A}"/>
              </a:ext>
            </a:extLst>
          </p:cNvPr>
          <p:cNvGraphicFramePr>
            <a:graphicFrameLocks noGrp="1"/>
          </p:cNvGraphicFramePr>
          <p:nvPr>
            <p:extLst>
              <p:ext uri="{D42A27DB-BD31-4B8C-83A1-F6EECF244321}">
                <p14:modId xmlns:p14="http://schemas.microsoft.com/office/powerpoint/2010/main" val="126193959"/>
              </p:ext>
            </p:extLst>
          </p:nvPr>
        </p:nvGraphicFramePr>
        <p:xfrm>
          <a:off x="4038600" y="4783638"/>
          <a:ext cx="7186612" cy="1211262"/>
        </p:xfrm>
        <a:graphic>
          <a:graphicData uri="http://schemas.openxmlformats.org/drawingml/2006/table">
            <a:tbl>
              <a:tblPr firstRow="1">
                <a:tableStyleId>{5C22544A-7EE6-4342-B048-85BDC9FD1C3A}</a:tableStyleId>
              </a:tblPr>
              <a:tblGrid>
                <a:gridCol w="3593306">
                  <a:extLst>
                    <a:ext uri="{9D8B030D-6E8A-4147-A177-3AD203B41FA5}">
                      <a16:colId xmlns:a16="http://schemas.microsoft.com/office/drawing/2014/main" xmlns="" val="22220149"/>
                    </a:ext>
                  </a:extLst>
                </a:gridCol>
                <a:gridCol w="3593306">
                  <a:extLst>
                    <a:ext uri="{9D8B030D-6E8A-4147-A177-3AD203B41FA5}">
                      <a16:colId xmlns:a16="http://schemas.microsoft.com/office/drawing/2014/main" xmlns="" val="2749976595"/>
                    </a:ext>
                  </a:extLst>
                </a:gridCol>
              </a:tblGrid>
              <a:tr h="403754">
                <a:tc>
                  <a:txBody>
                    <a:bodyPr/>
                    <a:lstStyle/>
                    <a:p>
                      <a:r>
                        <a:rPr lang="de-DE" sz="1800"/>
                        <a:t>Mündliche Prüfungen</a:t>
                      </a:r>
                    </a:p>
                  </a:txBody>
                  <a:tcPr marL="91762" marR="91762" marT="45881" marB="45881"/>
                </a:tc>
                <a:tc>
                  <a:txBody>
                    <a:bodyPr/>
                    <a:lstStyle/>
                    <a:p>
                      <a:endParaRPr lang="de-DE" sz="1800" dirty="0"/>
                    </a:p>
                  </a:txBody>
                  <a:tcPr marL="91762" marR="91762" marT="45881" marB="45881"/>
                </a:tc>
                <a:extLst>
                  <a:ext uri="{0D108BD9-81ED-4DB2-BD59-A6C34878D82A}">
                    <a16:rowId xmlns:a16="http://schemas.microsoft.com/office/drawing/2014/main" xmlns="" val="816077827"/>
                  </a:ext>
                </a:extLst>
              </a:tr>
              <a:tr h="403754">
                <a:tc>
                  <a:txBody>
                    <a:bodyPr/>
                    <a:lstStyle/>
                    <a:p>
                      <a:r>
                        <a:rPr lang="de-DE" sz="1800"/>
                        <a:t>Erster Tag</a:t>
                      </a:r>
                    </a:p>
                  </a:txBody>
                  <a:tcPr marL="91762" marR="91762" marT="45881" marB="45881"/>
                </a:tc>
                <a:tc>
                  <a:txBody>
                    <a:bodyPr/>
                    <a:lstStyle/>
                    <a:p>
                      <a:r>
                        <a:rPr lang="de-DE" sz="1800"/>
                        <a:t>Freitag, 10. Juni 2022</a:t>
                      </a:r>
                    </a:p>
                  </a:txBody>
                  <a:tcPr marL="91762" marR="91762" marT="45881" marB="45881"/>
                </a:tc>
                <a:extLst>
                  <a:ext uri="{0D108BD9-81ED-4DB2-BD59-A6C34878D82A}">
                    <a16:rowId xmlns:a16="http://schemas.microsoft.com/office/drawing/2014/main" xmlns="" val="3152865140"/>
                  </a:ext>
                </a:extLst>
              </a:tr>
              <a:tr h="403754">
                <a:tc>
                  <a:txBody>
                    <a:bodyPr/>
                    <a:lstStyle/>
                    <a:p>
                      <a:r>
                        <a:rPr lang="de-DE" sz="1800"/>
                        <a:t>Letzter Tag</a:t>
                      </a:r>
                    </a:p>
                  </a:txBody>
                  <a:tcPr marL="91762" marR="91762" marT="45881" marB="45881"/>
                </a:tc>
                <a:tc>
                  <a:txBody>
                    <a:bodyPr/>
                    <a:lstStyle/>
                    <a:p>
                      <a:r>
                        <a:rPr lang="de-DE" sz="1800" dirty="0"/>
                        <a:t>Dienstag, 21. Juni 2022</a:t>
                      </a:r>
                    </a:p>
                  </a:txBody>
                  <a:tcPr marL="91762" marR="91762" marT="45881" marB="45881"/>
                </a:tc>
                <a:extLst>
                  <a:ext uri="{0D108BD9-81ED-4DB2-BD59-A6C34878D82A}">
                    <a16:rowId xmlns:a16="http://schemas.microsoft.com/office/drawing/2014/main" xmlns="" val="2108988984"/>
                  </a:ext>
                </a:extLst>
              </a:tr>
            </a:tbl>
          </a:graphicData>
        </a:graphic>
      </p:graphicFrame>
      <p:sp>
        <p:nvSpPr>
          <p:cNvPr id="2" name="Titel 1">
            <a:extLst>
              <a:ext uri="{FF2B5EF4-FFF2-40B4-BE49-F238E27FC236}">
                <a16:creationId xmlns:a16="http://schemas.microsoft.com/office/drawing/2014/main" xmlns="" id="{C2059CBC-FB1D-4A3B-935A-D0AECC8DE02A}"/>
              </a:ext>
            </a:extLst>
          </p:cNvPr>
          <p:cNvSpPr>
            <a:spLocks noGrp="1"/>
          </p:cNvSpPr>
          <p:nvPr>
            <p:ph type="title"/>
          </p:nvPr>
        </p:nvSpPr>
        <p:spPr>
          <a:xfrm>
            <a:off x="640080" y="2074363"/>
            <a:ext cx="2752354" cy="2709275"/>
          </a:xfrm>
          <a:prstGeom prst="ellipse">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6200000" scaled="1"/>
            <a:tileRect/>
          </a:gradFill>
          <a:ln w="174625" cmpd="thinThick">
            <a:solidFill>
              <a:schemeClr val="accent1">
                <a:lumMod val="50000"/>
              </a:schemeClr>
            </a:solidFill>
          </a:ln>
        </p:spPr>
        <p:txBody>
          <a:bodyPr vert="horz" lIns="91440" tIns="45720" rIns="91440" bIns="45720" rtlCol="0" anchor="ctr">
            <a:normAutofit/>
          </a:bodyPr>
          <a:lstStyle/>
          <a:p>
            <a:pPr algn="ctr"/>
            <a:r>
              <a:rPr lang="en-US" sz="3200" b="1" kern="1200" dirty="0" err="1">
                <a:solidFill>
                  <a:schemeClr val="bg1"/>
                </a:solidFill>
                <a:latin typeface="+mj-lt"/>
                <a:ea typeface="+mj-ea"/>
                <a:cs typeface="+mj-cs"/>
              </a:rPr>
              <a:t>Termine</a:t>
            </a:r>
            <a:endParaRPr lang="en-US" sz="3200" b="1" kern="1200" dirty="0">
              <a:solidFill>
                <a:schemeClr val="bg1"/>
              </a:solidFill>
              <a:latin typeface="+mj-lt"/>
              <a:ea typeface="+mj-ea"/>
              <a:cs typeface="+mj-cs"/>
            </a:endParaRPr>
          </a:p>
        </p:txBody>
      </p:sp>
      <p:graphicFrame>
        <p:nvGraphicFramePr>
          <p:cNvPr id="6" name="Tabelle 5">
            <a:extLst>
              <a:ext uri="{FF2B5EF4-FFF2-40B4-BE49-F238E27FC236}">
                <a16:creationId xmlns:a16="http://schemas.microsoft.com/office/drawing/2014/main" xmlns="" id="{DC04D260-08F9-4124-9AC9-0C3E38A30F43}"/>
              </a:ext>
            </a:extLst>
          </p:cNvPr>
          <p:cNvGraphicFramePr>
            <a:graphicFrameLocks noGrp="1"/>
          </p:cNvGraphicFramePr>
          <p:nvPr/>
        </p:nvGraphicFramePr>
        <p:xfrm>
          <a:off x="13384696" y="371061"/>
          <a:ext cx="208280" cy="365760"/>
        </p:xfrm>
        <a:graphic>
          <a:graphicData uri="http://schemas.openxmlformats.org/drawingml/2006/table">
            <a:tbl>
              <a:tblPr/>
              <a:tblGrid>
                <a:gridCol w="208280">
                  <a:extLst>
                    <a:ext uri="{9D8B030D-6E8A-4147-A177-3AD203B41FA5}">
                      <a16:colId xmlns:a16="http://schemas.microsoft.com/office/drawing/2014/main" xmlns="" val="4089594676"/>
                    </a:ext>
                  </a:extLst>
                </a:gridCol>
              </a:tblGrid>
              <a:tr h="0">
                <a:tc>
                  <a:txBody>
                    <a:bodyPr/>
                    <a:lstStyle/>
                    <a:p>
                      <a:endParaRPr lang="de-DE" dirty="0"/>
                    </a:p>
                  </a:txBody>
                  <a:tcPr>
                    <a:lnL w="12700" cmpd="sng">
                      <a:solidFill>
                        <a:schemeClr val="bg1"/>
                      </a:solidFill>
                      <a:prstDash val="solid"/>
                    </a:lnL>
                    <a:lnR w="12700" cmpd="sng">
                      <a:solidFill>
                        <a:schemeClr val="bg1"/>
                      </a:solidFill>
                      <a:prstDash val="solid"/>
                    </a:lnR>
                    <a:lnT w="12700" cmpd="sng">
                      <a:solidFill>
                        <a:schemeClr val="bg1"/>
                      </a:solidFill>
                      <a:prstDash val="solid"/>
                    </a:lnT>
                    <a:lnB w="12700" cmpd="sng">
                      <a:solidFill>
                        <a:schemeClr val="bg1"/>
                      </a:solidFill>
                      <a:prstDash val="solid"/>
                    </a:lnB>
                  </a:tcPr>
                </a:tc>
                <a:extLst>
                  <a:ext uri="{0D108BD9-81ED-4DB2-BD59-A6C34878D82A}">
                    <a16:rowId xmlns:a16="http://schemas.microsoft.com/office/drawing/2014/main" xmlns="" val="1763518002"/>
                  </a:ext>
                </a:extLst>
              </a:tr>
            </a:tbl>
          </a:graphicData>
        </a:graphic>
      </p:graphicFrame>
    </p:spTree>
    <p:extLst>
      <p:ext uri="{BB962C8B-B14F-4D97-AF65-F5344CB8AC3E}">
        <p14:creationId xmlns:p14="http://schemas.microsoft.com/office/powerpoint/2010/main" val="3311942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able">
            <a:extLst>
              <a:ext uri="{FF2B5EF4-FFF2-40B4-BE49-F238E27FC236}">
                <a16:creationId xmlns:a16="http://schemas.microsoft.com/office/drawing/2014/main" xmlns="" id="{8BA7D251-5918-4A14-907A-B968896295AB}"/>
              </a:ext>
            </a:extLst>
          </p:cNvPr>
          <p:cNvPicPr>
            <a:picLocks noChangeAspect="1"/>
          </p:cNvPicPr>
          <p:nvPr/>
        </p:nvPicPr>
        <p:blipFill rotWithShape="1">
          <a:blip r:embed="rId2"/>
          <a:srcRect r="50000"/>
          <a:stretch/>
        </p:blipFill>
        <p:spPr>
          <a:xfrm>
            <a:off x="3011961" y="2658013"/>
            <a:ext cx="4104457" cy="1784985"/>
          </a:xfrm>
          <a:prstGeom prst="rect">
            <a:avLst/>
          </a:prstGeom>
        </p:spPr>
      </p:pic>
      <p:pic>
        <p:nvPicPr>
          <p:cNvPr id="5" name="table">
            <a:extLst>
              <a:ext uri="{FF2B5EF4-FFF2-40B4-BE49-F238E27FC236}">
                <a16:creationId xmlns:a16="http://schemas.microsoft.com/office/drawing/2014/main" xmlns="" id="{23AEB18D-6597-454A-A408-E6DC8827C456}"/>
              </a:ext>
            </a:extLst>
          </p:cNvPr>
          <p:cNvPicPr>
            <a:picLocks noChangeAspect="1"/>
          </p:cNvPicPr>
          <p:nvPr/>
        </p:nvPicPr>
        <p:blipFill rotWithShape="1">
          <a:blip r:embed="rId3"/>
          <a:srcRect r="50000"/>
          <a:stretch/>
        </p:blipFill>
        <p:spPr>
          <a:xfrm>
            <a:off x="3011962" y="4358226"/>
            <a:ext cx="4104456" cy="1432560"/>
          </a:xfrm>
          <a:prstGeom prst="rect">
            <a:avLst/>
          </a:prstGeom>
        </p:spPr>
      </p:pic>
      <p:pic>
        <p:nvPicPr>
          <p:cNvPr id="6" name="table">
            <a:extLst>
              <a:ext uri="{FF2B5EF4-FFF2-40B4-BE49-F238E27FC236}">
                <a16:creationId xmlns:a16="http://schemas.microsoft.com/office/drawing/2014/main" xmlns="" id="{CD6C2626-8D0D-4930-BBF3-8CDD3D6ADFEB}"/>
              </a:ext>
            </a:extLst>
          </p:cNvPr>
          <p:cNvPicPr>
            <a:picLocks noChangeAspect="1"/>
          </p:cNvPicPr>
          <p:nvPr/>
        </p:nvPicPr>
        <p:blipFill rotWithShape="1">
          <a:blip r:embed="rId4"/>
          <a:srcRect r="50000"/>
          <a:stretch/>
        </p:blipFill>
        <p:spPr>
          <a:xfrm>
            <a:off x="7693090" y="2658013"/>
            <a:ext cx="4104456" cy="1784985"/>
          </a:xfrm>
          <a:prstGeom prst="rect">
            <a:avLst/>
          </a:prstGeom>
        </p:spPr>
      </p:pic>
      <p:pic>
        <p:nvPicPr>
          <p:cNvPr id="7" name="table">
            <a:extLst>
              <a:ext uri="{FF2B5EF4-FFF2-40B4-BE49-F238E27FC236}">
                <a16:creationId xmlns:a16="http://schemas.microsoft.com/office/drawing/2014/main" xmlns="" id="{CB9F1A14-75AB-42D3-8943-153292AC003A}"/>
              </a:ext>
            </a:extLst>
          </p:cNvPr>
          <p:cNvPicPr>
            <a:picLocks noChangeAspect="1"/>
          </p:cNvPicPr>
          <p:nvPr/>
        </p:nvPicPr>
        <p:blipFill rotWithShape="1">
          <a:blip r:embed="rId5"/>
          <a:srcRect r="50000"/>
          <a:stretch/>
        </p:blipFill>
        <p:spPr>
          <a:xfrm>
            <a:off x="7693090" y="4358226"/>
            <a:ext cx="4104456" cy="1432560"/>
          </a:xfrm>
          <a:prstGeom prst="rect">
            <a:avLst/>
          </a:prstGeom>
        </p:spPr>
      </p:pic>
      <p:sp>
        <p:nvSpPr>
          <p:cNvPr id="11" name="Titel 1">
            <a:extLst>
              <a:ext uri="{FF2B5EF4-FFF2-40B4-BE49-F238E27FC236}">
                <a16:creationId xmlns:a16="http://schemas.microsoft.com/office/drawing/2014/main" xmlns="" id="{2306F4A1-EC56-4374-8CC9-3FB01D7F3D6E}"/>
              </a:ext>
            </a:extLst>
          </p:cNvPr>
          <p:cNvSpPr>
            <a:spLocks noGrp="1"/>
          </p:cNvSpPr>
          <p:nvPr/>
        </p:nvSpPr>
        <p:spPr>
          <a:xfrm>
            <a:off x="7704382" y="1438162"/>
            <a:ext cx="4104456" cy="1100582"/>
          </a:xfrm>
          <a:prstGeom prst="rect">
            <a:avLst/>
          </a:prstGeom>
          <a:solidFill>
            <a:schemeClr val="accent2">
              <a:lumMod val="60000"/>
              <a:lumOff val="40000"/>
            </a:schemeClr>
          </a:solidFill>
        </p:spPr>
        <p:txBody>
          <a:bodyPr vert="horz" lIns="91440" tIns="45720" rIns="91440" bIns="45720" rtlCol="0" anchor="ctr">
            <a:normAutofit fontScale="75000" lnSpcReduction="20000"/>
          </a:bodyPr>
          <a:lstStyle>
            <a:lvl1pPr algn="ctr" defTabSz="914400" rtl="0" eaLnBrk="1" latinLnBrk="0" hangingPunct="1">
              <a:spcBef>
                <a:spcPct val="0"/>
              </a:spcBef>
              <a:buNone/>
              <a:defRPr sz="4000" kern="1200">
                <a:solidFill>
                  <a:schemeClr val="tx1"/>
                </a:solidFill>
                <a:latin typeface="+mj-lt"/>
                <a:ea typeface="+mj-ea"/>
                <a:cs typeface="+mj-cs"/>
              </a:defRPr>
            </a:lvl1pPr>
          </a:lstStyle>
          <a:p>
            <a:r>
              <a:rPr lang="de-DE" b="1" dirty="0"/>
              <a:t>Bearbeitungsdauer MSA</a:t>
            </a:r>
            <a:br>
              <a:rPr lang="de-DE" b="1" dirty="0"/>
            </a:br>
            <a:r>
              <a:rPr lang="de-DE" sz="2800" b="1" dirty="0"/>
              <a:t>Mittlerer Schulabschluss</a:t>
            </a:r>
            <a:endParaRPr lang="de-DE" sz="2800" dirty="0"/>
          </a:p>
        </p:txBody>
      </p:sp>
      <p:sp>
        <p:nvSpPr>
          <p:cNvPr id="12" name="Titel 1">
            <a:extLst>
              <a:ext uri="{FF2B5EF4-FFF2-40B4-BE49-F238E27FC236}">
                <a16:creationId xmlns:a16="http://schemas.microsoft.com/office/drawing/2014/main" xmlns="" id="{56E60B3C-984F-41AF-AF27-70459E5F0982}"/>
              </a:ext>
            </a:extLst>
          </p:cNvPr>
          <p:cNvSpPr>
            <a:spLocks noGrp="1"/>
          </p:cNvSpPr>
          <p:nvPr/>
        </p:nvSpPr>
        <p:spPr>
          <a:xfrm>
            <a:off x="3011962" y="1438162"/>
            <a:ext cx="4104456" cy="1100582"/>
          </a:xfrm>
          <a:prstGeom prst="rect">
            <a:avLst/>
          </a:prstGeom>
          <a:solidFill>
            <a:schemeClr val="accent1">
              <a:lumMod val="60000"/>
              <a:lumOff val="40000"/>
            </a:schemeClr>
          </a:solidFill>
        </p:spPr>
        <p:txBody>
          <a:bodyPr vert="horz" lIns="91440" tIns="45720" rIns="91440" bIns="45720" rtlCol="0" anchor="ctr">
            <a:normAutofit fontScale="82500" lnSpcReduction="20000"/>
          </a:bodyPr>
          <a:lstStyle>
            <a:lvl1pPr algn="ctr" defTabSz="914400" rtl="0" eaLnBrk="1" latinLnBrk="0" hangingPunct="1">
              <a:spcBef>
                <a:spcPct val="0"/>
              </a:spcBef>
              <a:buNone/>
              <a:defRPr sz="4000" kern="1200">
                <a:solidFill>
                  <a:schemeClr val="tx1"/>
                </a:solidFill>
                <a:latin typeface="+mj-lt"/>
                <a:ea typeface="+mj-ea"/>
                <a:cs typeface="+mj-cs"/>
              </a:defRPr>
            </a:lvl1pPr>
          </a:lstStyle>
          <a:p>
            <a:r>
              <a:rPr lang="de-DE" b="1" dirty="0"/>
              <a:t>Bearbeitungsdauer HSA</a:t>
            </a:r>
            <a:br>
              <a:rPr lang="de-DE" b="1" dirty="0"/>
            </a:br>
            <a:r>
              <a:rPr lang="de-DE" sz="2800" b="1" dirty="0"/>
              <a:t>Hauptschulabschluss nach Klasse 10</a:t>
            </a:r>
            <a:endParaRPr lang="de-DE" sz="2800" dirty="0"/>
          </a:p>
        </p:txBody>
      </p:sp>
      <p:sp>
        <p:nvSpPr>
          <p:cNvPr id="13" name="Titel 1">
            <a:extLst>
              <a:ext uri="{FF2B5EF4-FFF2-40B4-BE49-F238E27FC236}">
                <a16:creationId xmlns:a16="http://schemas.microsoft.com/office/drawing/2014/main" xmlns="" id="{89D758B2-FFA4-4C49-A162-6A7FBF97FAF3}"/>
              </a:ext>
            </a:extLst>
          </p:cNvPr>
          <p:cNvSpPr txBox="1">
            <a:spLocks/>
          </p:cNvSpPr>
          <p:nvPr/>
        </p:nvSpPr>
        <p:spPr>
          <a:xfrm>
            <a:off x="383162" y="360980"/>
            <a:ext cx="2194612" cy="2154365"/>
          </a:xfrm>
          <a:prstGeom prst="ellipse">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0800000" scaled="1"/>
            <a:tileRect/>
          </a:gradFill>
          <a:ln w="174625" cmpd="thinThick">
            <a:solidFill>
              <a:srgbClr val="C00000"/>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b="1" dirty="0">
                <a:solidFill>
                  <a:schemeClr val="bg1"/>
                </a:solidFill>
              </a:rPr>
              <a:t>Deutsch</a:t>
            </a:r>
            <a:endParaRPr lang="en-US" sz="2600" b="1" dirty="0">
              <a:solidFill>
                <a:schemeClr val="bg1"/>
              </a:solidFill>
            </a:endParaRPr>
          </a:p>
        </p:txBody>
      </p:sp>
    </p:spTree>
    <p:extLst>
      <p:ext uri="{BB962C8B-B14F-4D97-AF65-F5344CB8AC3E}">
        <p14:creationId xmlns:p14="http://schemas.microsoft.com/office/powerpoint/2010/main" val="993773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xmlns="" id="{5C6707EB-6313-4D16-8EAB-2FAA2FBBC0BC}"/>
              </a:ext>
            </a:extLst>
          </p:cNvPr>
          <p:cNvSpPr txBox="1"/>
          <p:nvPr/>
        </p:nvSpPr>
        <p:spPr>
          <a:xfrm>
            <a:off x="3909390" y="2474893"/>
            <a:ext cx="6559828" cy="954107"/>
          </a:xfrm>
          <a:prstGeom prst="rect">
            <a:avLst/>
          </a:prstGeom>
          <a:noFill/>
        </p:spPr>
        <p:txBody>
          <a:bodyPr wrap="square" rtlCol="0">
            <a:spAutoFit/>
          </a:bodyPr>
          <a:lstStyle/>
          <a:p>
            <a:r>
              <a:rPr lang="de-DE" sz="2800" dirty="0"/>
              <a:t>Wörterbuch zur deutschen Rechtschreibung </a:t>
            </a:r>
          </a:p>
          <a:p>
            <a:r>
              <a:rPr lang="de-DE" sz="2800" dirty="0"/>
              <a:t>(mind.5 Exemplare im Raum)</a:t>
            </a:r>
          </a:p>
        </p:txBody>
      </p:sp>
      <p:sp>
        <p:nvSpPr>
          <p:cNvPr id="4" name="Textfeld 3">
            <a:extLst>
              <a:ext uri="{FF2B5EF4-FFF2-40B4-BE49-F238E27FC236}">
                <a16:creationId xmlns:a16="http://schemas.microsoft.com/office/drawing/2014/main" xmlns="" id="{E782633D-9922-4D91-8D2B-D4B3877D2AAD}"/>
              </a:ext>
            </a:extLst>
          </p:cNvPr>
          <p:cNvSpPr txBox="1"/>
          <p:nvPr/>
        </p:nvSpPr>
        <p:spPr>
          <a:xfrm>
            <a:off x="7036904" y="4223387"/>
            <a:ext cx="4678017" cy="1754326"/>
          </a:xfrm>
          <a:prstGeom prst="rect">
            <a:avLst/>
          </a:prstGeom>
          <a:noFill/>
          <a:ln>
            <a:solidFill>
              <a:schemeClr val="tx1">
                <a:lumMod val="65000"/>
                <a:lumOff val="35000"/>
              </a:schemeClr>
            </a:solidFill>
          </a:ln>
        </p:spPr>
        <p:txBody>
          <a:bodyPr wrap="square" rtlCol="0">
            <a:spAutoFit/>
          </a:bodyPr>
          <a:lstStyle/>
          <a:p>
            <a:r>
              <a:rPr lang="de-DE" dirty="0"/>
              <a:t>Sollten sich während der Prüfung Hilfen, die in den Aufgabenstellungen nicht vorgesehen sind, für das Verständnis einer Aufgabe als unverzichtbar erweisen, so sind diese von der jeweiligen Fachlehrkraft zu geben und in das Protokoll aufzunehmen.</a:t>
            </a:r>
          </a:p>
        </p:txBody>
      </p:sp>
      <p:sp>
        <p:nvSpPr>
          <p:cNvPr id="5" name="Textfeld 4">
            <a:extLst>
              <a:ext uri="{FF2B5EF4-FFF2-40B4-BE49-F238E27FC236}">
                <a16:creationId xmlns:a16="http://schemas.microsoft.com/office/drawing/2014/main" xmlns="" id="{E796E940-A952-4A82-86C3-AE4665608A4B}"/>
              </a:ext>
            </a:extLst>
          </p:cNvPr>
          <p:cNvSpPr txBox="1"/>
          <p:nvPr/>
        </p:nvSpPr>
        <p:spPr>
          <a:xfrm>
            <a:off x="2981739" y="4223387"/>
            <a:ext cx="3326295" cy="1754326"/>
          </a:xfrm>
          <a:prstGeom prst="rect">
            <a:avLst/>
          </a:prstGeom>
          <a:noFill/>
          <a:ln>
            <a:solidFill>
              <a:schemeClr val="tx1">
                <a:lumMod val="50000"/>
                <a:lumOff val="50000"/>
              </a:schemeClr>
            </a:solidFill>
          </a:ln>
        </p:spPr>
        <p:txBody>
          <a:bodyPr wrap="square" rtlCol="0">
            <a:spAutoFit/>
          </a:bodyPr>
          <a:lstStyle/>
          <a:p>
            <a:r>
              <a:rPr lang="de-DE" dirty="0"/>
              <a:t>Alle für die Benutzung während der Prüfung zugelassenen Hilfsmittel dürfen keine Kommentierungen, Zusätze oder handschriftlichen Notizen enthalten.</a:t>
            </a:r>
          </a:p>
        </p:txBody>
      </p:sp>
      <p:sp>
        <p:nvSpPr>
          <p:cNvPr id="6" name="Textfeld 5">
            <a:extLst>
              <a:ext uri="{FF2B5EF4-FFF2-40B4-BE49-F238E27FC236}">
                <a16:creationId xmlns:a16="http://schemas.microsoft.com/office/drawing/2014/main" xmlns="" id="{4A9C5DB9-EEF9-4579-8041-3BC8FC5A37E6}"/>
              </a:ext>
            </a:extLst>
          </p:cNvPr>
          <p:cNvSpPr txBox="1"/>
          <p:nvPr/>
        </p:nvSpPr>
        <p:spPr>
          <a:xfrm>
            <a:off x="3962399" y="987180"/>
            <a:ext cx="7036906" cy="769441"/>
          </a:xfrm>
          <a:prstGeom prst="rect">
            <a:avLst/>
          </a:prstGeom>
          <a:noFill/>
        </p:spPr>
        <p:txBody>
          <a:bodyPr wrap="square" rtlCol="0">
            <a:spAutoFit/>
          </a:bodyPr>
          <a:lstStyle/>
          <a:p>
            <a:r>
              <a:rPr lang="de-DE" sz="4400" u="sng" dirty="0"/>
              <a:t>Zugelassene Hilfsmittel</a:t>
            </a:r>
          </a:p>
        </p:txBody>
      </p:sp>
      <p:sp>
        <p:nvSpPr>
          <p:cNvPr id="7" name="Titel 1">
            <a:extLst>
              <a:ext uri="{FF2B5EF4-FFF2-40B4-BE49-F238E27FC236}">
                <a16:creationId xmlns:a16="http://schemas.microsoft.com/office/drawing/2014/main" xmlns="" id="{224DC009-6809-47AE-8B54-AFA2A4D36141}"/>
              </a:ext>
            </a:extLst>
          </p:cNvPr>
          <p:cNvSpPr txBox="1">
            <a:spLocks/>
          </p:cNvSpPr>
          <p:nvPr/>
        </p:nvSpPr>
        <p:spPr>
          <a:xfrm>
            <a:off x="383162" y="360980"/>
            <a:ext cx="2194612" cy="2154365"/>
          </a:xfrm>
          <a:prstGeom prst="ellipse">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0800000" scaled="1"/>
            <a:tileRect/>
          </a:gradFill>
          <a:ln w="174625" cmpd="thinThick">
            <a:solidFill>
              <a:srgbClr val="C00000"/>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b="1" dirty="0">
                <a:solidFill>
                  <a:schemeClr val="bg1"/>
                </a:solidFill>
              </a:rPr>
              <a:t>Deutsch</a:t>
            </a:r>
            <a:endParaRPr lang="en-US" sz="2600" b="1" dirty="0">
              <a:solidFill>
                <a:schemeClr val="bg1"/>
              </a:solidFill>
            </a:endParaRPr>
          </a:p>
        </p:txBody>
      </p:sp>
    </p:spTree>
    <p:extLst>
      <p:ext uri="{BB962C8B-B14F-4D97-AF65-F5344CB8AC3E}">
        <p14:creationId xmlns:p14="http://schemas.microsoft.com/office/powerpoint/2010/main" val="4214623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xmlns="" id="{4A9C5DB9-EEF9-4579-8041-3BC8FC5A37E6}"/>
              </a:ext>
            </a:extLst>
          </p:cNvPr>
          <p:cNvSpPr txBox="1"/>
          <p:nvPr/>
        </p:nvSpPr>
        <p:spPr>
          <a:xfrm>
            <a:off x="0" y="2705725"/>
            <a:ext cx="2972906" cy="1446550"/>
          </a:xfrm>
          <a:prstGeom prst="rect">
            <a:avLst/>
          </a:prstGeom>
          <a:noFill/>
        </p:spPr>
        <p:txBody>
          <a:bodyPr wrap="square" rtlCol="0">
            <a:spAutoFit/>
          </a:bodyPr>
          <a:lstStyle/>
          <a:p>
            <a:pPr algn="ctr"/>
            <a:r>
              <a:rPr lang="de-DE" sz="4400" u="sng" dirty="0"/>
              <a:t>Aufbau der Prüfung</a:t>
            </a:r>
          </a:p>
        </p:txBody>
      </p:sp>
      <p:graphicFrame>
        <p:nvGraphicFramePr>
          <p:cNvPr id="8" name="Tabelle 7">
            <a:extLst>
              <a:ext uri="{FF2B5EF4-FFF2-40B4-BE49-F238E27FC236}">
                <a16:creationId xmlns:a16="http://schemas.microsoft.com/office/drawing/2014/main" xmlns="" id="{6F8F1C17-EA63-4D9B-B190-84BEA8CC67E7}"/>
              </a:ext>
            </a:extLst>
          </p:cNvPr>
          <p:cNvGraphicFramePr>
            <a:graphicFrameLocks noGrp="1"/>
          </p:cNvGraphicFramePr>
          <p:nvPr>
            <p:extLst>
              <p:ext uri="{D42A27DB-BD31-4B8C-83A1-F6EECF244321}">
                <p14:modId xmlns:p14="http://schemas.microsoft.com/office/powerpoint/2010/main" val="276330822"/>
              </p:ext>
            </p:extLst>
          </p:nvPr>
        </p:nvGraphicFramePr>
        <p:xfrm>
          <a:off x="3680838" y="889142"/>
          <a:ext cx="8128000" cy="5496560"/>
        </p:xfrm>
        <a:graphic>
          <a:graphicData uri="http://schemas.openxmlformats.org/drawingml/2006/table">
            <a:tbl>
              <a:tblPr firstRow="1" bandRow="1">
                <a:tableStyleId>{5C22544A-7EE6-4342-B048-85BDC9FD1C3A}</a:tableStyleId>
              </a:tblPr>
              <a:tblGrid>
                <a:gridCol w="2009914">
                  <a:extLst>
                    <a:ext uri="{9D8B030D-6E8A-4147-A177-3AD203B41FA5}">
                      <a16:colId xmlns:a16="http://schemas.microsoft.com/office/drawing/2014/main" xmlns="" val="2038427999"/>
                    </a:ext>
                  </a:extLst>
                </a:gridCol>
                <a:gridCol w="6118086">
                  <a:extLst>
                    <a:ext uri="{9D8B030D-6E8A-4147-A177-3AD203B41FA5}">
                      <a16:colId xmlns:a16="http://schemas.microsoft.com/office/drawing/2014/main" xmlns="" val="2028567860"/>
                    </a:ext>
                  </a:extLst>
                </a:gridCol>
              </a:tblGrid>
              <a:tr h="370840">
                <a:tc>
                  <a:txBody>
                    <a:bodyPr/>
                    <a:lstStyle/>
                    <a:p>
                      <a:pPr marL="0" indent="0">
                        <a:buNone/>
                      </a:pPr>
                      <a:r>
                        <a:rPr lang="de-DE" dirty="0"/>
                        <a:t>Prüfungsteil</a:t>
                      </a:r>
                    </a:p>
                  </a:txBody>
                  <a:tcPr>
                    <a:solidFill>
                      <a:srgbClr val="C00000"/>
                    </a:solidFill>
                  </a:tcPr>
                </a:tc>
                <a:tc>
                  <a:txBody>
                    <a:bodyPr/>
                    <a:lstStyle/>
                    <a:p>
                      <a:r>
                        <a:rPr lang="de-DE" dirty="0"/>
                        <a:t>Inhalt</a:t>
                      </a:r>
                    </a:p>
                  </a:txBody>
                  <a:tcPr>
                    <a:solidFill>
                      <a:srgbClr val="C00000"/>
                    </a:solidFill>
                  </a:tcPr>
                </a:tc>
                <a:extLst>
                  <a:ext uri="{0D108BD9-81ED-4DB2-BD59-A6C34878D82A}">
                    <a16:rowId xmlns:a16="http://schemas.microsoft.com/office/drawing/2014/main" xmlns="" val="383878665"/>
                  </a:ext>
                </a:extLst>
              </a:tr>
              <a:tr h="370840">
                <a:tc>
                  <a:txBody>
                    <a:bodyPr/>
                    <a:lstStyle/>
                    <a:p>
                      <a:r>
                        <a:rPr lang="de-DE" b="1" dirty="0"/>
                        <a:t>1. Prüfungsteil</a:t>
                      </a:r>
                    </a:p>
                  </a:txBody>
                  <a:tcPr/>
                </a:tc>
                <a:tc>
                  <a:txBody>
                    <a:bodyPr/>
                    <a:lstStyle/>
                    <a:p>
                      <a:r>
                        <a:rPr lang="de-DE" b="1" dirty="0"/>
                        <a:t>Leseverstehen</a:t>
                      </a:r>
                    </a:p>
                  </a:txBody>
                  <a:tcPr/>
                </a:tc>
                <a:extLst>
                  <a:ext uri="{0D108BD9-81ED-4DB2-BD59-A6C34878D82A}">
                    <a16:rowId xmlns:a16="http://schemas.microsoft.com/office/drawing/2014/main" xmlns="" val="4282402850"/>
                  </a:ext>
                </a:extLst>
              </a:tr>
              <a:tr h="370840">
                <a:tc>
                  <a:txBody>
                    <a:bodyPr/>
                    <a:lstStyle/>
                    <a:p>
                      <a:r>
                        <a:rPr lang="de-DE" b="1" dirty="0"/>
                        <a:t>2. Prüfungsteil</a:t>
                      </a:r>
                    </a:p>
                  </a:txBody>
                  <a:tcPr/>
                </a:tc>
                <a:tc>
                  <a:txBody>
                    <a:bodyPr/>
                    <a:lstStyle/>
                    <a:p>
                      <a:r>
                        <a:rPr lang="de-DE" b="1" dirty="0"/>
                        <a:t>Wahlthema 1: Aufgabentyp 2</a:t>
                      </a:r>
                    </a:p>
                    <a:p>
                      <a:pPr marL="285750" indent="-285750">
                        <a:buFont typeface="Arial" panose="020B0604020202020204" pitchFamily="34" charset="0"/>
                        <a:buChar char="•"/>
                      </a:pPr>
                      <a:r>
                        <a:rPr lang="de-DE" dirty="0"/>
                        <a:t>Thema von gestelltem Material benennen </a:t>
                      </a:r>
                    </a:p>
                    <a:p>
                      <a:pPr marL="285750" indent="-285750">
                        <a:buFont typeface="Arial" panose="020B0604020202020204" pitchFamily="34" charset="0"/>
                        <a:buChar char="•"/>
                      </a:pPr>
                      <a:r>
                        <a:rPr lang="de-DE" dirty="0"/>
                        <a:t>Informationen mit Hilfe von Fragen/ Aufgabenstellung zusammenfassen, vergleichen, Positionen darstellen, bewerten </a:t>
                      </a:r>
                    </a:p>
                    <a:p>
                      <a:pPr marL="285750" indent="-285750">
                        <a:buFont typeface="Arial" panose="020B0604020202020204" pitchFamily="34" charset="0"/>
                        <a:buChar char="•"/>
                      </a:pPr>
                      <a:r>
                        <a:rPr lang="de-DE" dirty="0"/>
                        <a:t>einen informierenden Text schreiben </a:t>
                      </a:r>
                    </a:p>
                    <a:p>
                      <a:pPr marL="285750" indent="-285750">
                        <a:buFont typeface="Arial" panose="020B0604020202020204" pitchFamily="34" charset="0"/>
                        <a:buChar char="•"/>
                      </a:pPr>
                      <a:r>
                        <a:rPr lang="de-DE" dirty="0"/>
                        <a:t>eine Stellungnahme zu einer Aussage verfassen</a:t>
                      </a:r>
                    </a:p>
                    <a:p>
                      <a:pPr marL="0" indent="0">
                        <a:buFont typeface="Arial" panose="020B0604020202020204" pitchFamily="34" charset="0"/>
                        <a:buNone/>
                      </a:pPr>
                      <a:endParaRPr lang="de-DE" dirty="0"/>
                    </a:p>
                    <a:p>
                      <a:pPr marL="0" indent="0">
                        <a:buFont typeface="Arial" panose="020B0604020202020204" pitchFamily="34" charset="0"/>
                        <a:buNone/>
                      </a:pPr>
                      <a:r>
                        <a:rPr lang="de-DE" b="1" dirty="0"/>
                        <a:t>Wahlthema 2: Aufgabentyp 4a</a:t>
                      </a:r>
                    </a:p>
                    <a:p>
                      <a:pPr marL="285750" indent="-285750">
                        <a:buFont typeface="Arial" panose="020B0604020202020204" pitchFamily="34" charset="0"/>
                        <a:buChar char="•"/>
                      </a:pPr>
                      <a:r>
                        <a:rPr lang="de-DE" dirty="0"/>
                        <a:t>Einleitungssatz schreiben</a:t>
                      </a:r>
                    </a:p>
                    <a:p>
                      <a:pPr marL="285750" indent="-285750">
                        <a:buFont typeface="Arial" panose="020B0604020202020204" pitchFamily="34" charset="0"/>
                        <a:buChar char="•"/>
                      </a:pPr>
                      <a:r>
                        <a:rPr lang="de-DE" dirty="0"/>
                        <a:t>Text zusammenfassen, Beschreiben, Darstellen (Inhalt)</a:t>
                      </a:r>
                    </a:p>
                    <a:p>
                      <a:pPr marL="285750" indent="-285750">
                        <a:buFont typeface="Arial" panose="020B0604020202020204" pitchFamily="34" charset="0"/>
                        <a:buChar char="•"/>
                      </a:pPr>
                      <a:r>
                        <a:rPr lang="de-DE" dirty="0"/>
                        <a:t>Untersuchen, Analysieren, Erklären (z.B. Gefühle, Gedanken, Einstellungen) </a:t>
                      </a:r>
                    </a:p>
                    <a:p>
                      <a:pPr marL="285750" indent="-285750">
                        <a:buFont typeface="Arial" panose="020B0604020202020204" pitchFamily="34" charset="0"/>
                        <a:buChar char="•"/>
                      </a:pPr>
                      <a:r>
                        <a:rPr lang="de-DE" dirty="0"/>
                        <a:t>sprachliche Mittel </a:t>
                      </a:r>
                    </a:p>
                    <a:p>
                      <a:pPr marL="285750" indent="-285750">
                        <a:buFont typeface="Arial" panose="020B0604020202020204" pitchFamily="34" charset="0"/>
                        <a:buChar char="•"/>
                      </a:pPr>
                      <a:r>
                        <a:rPr lang="de-DE" dirty="0"/>
                        <a:t>einen Text aus der Sicht einer Figur verfassen</a:t>
                      </a:r>
                    </a:p>
                    <a:p>
                      <a:pPr marL="285750" indent="-285750">
                        <a:buFont typeface="Arial" panose="020B0604020202020204" pitchFamily="34" charset="0"/>
                        <a:buChar char="•"/>
                      </a:pPr>
                      <a:r>
                        <a:rPr lang="de-DE" dirty="0"/>
                        <a:t>eine Stellungnahme zu einer Aussage verfassen</a:t>
                      </a:r>
                    </a:p>
                    <a:p>
                      <a:endParaRPr lang="de-DE" dirty="0"/>
                    </a:p>
                  </a:txBody>
                  <a:tcPr/>
                </a:tc>
                <a:extLst>
                  <a:ext uri="{0D108BD9-81ED-4DB2-BD59-A6C34878D82A}">
                    <a16:rowId xmlns:a16="http://schemas.microsoft.com/office/drawing/2014/main" xmlns="" val="3192364278"/>
                  </a:ext>
                </a:extLst>
              </a:tr>
            </a:tbl>
          </a:graphicData>
        </a:graphic>
      </p:graphicFrame>
      <p:sp>
        <p:nvSpPr>
          <p:cNvPr id="9" name="Titel 1">
            <a:extLst>
              <a:ext uri="{FF2B5EF4-FFF2-40B4-BE49-F238E27FC236}">
                <a16:creationId xmlns:a16="http://schemas.microsoft.com/office/drawing/2014/main" xmlns="" id="{6AE853F3-B161-4A1D-8F00-90AD3998DE65}"/>
              </a:ext>
            </a:extLst>
          </p:cNvPr>
          <p:cNvSpPr txBox="1">
            <a:spLocks/>
          </p:cNvSpPr>
          <p:nvPr/>
        </p:nvSpPr>
        <p:spPr>
          <a:xfrm>
            <a:off x="383162" y="360980"/>
            <a:ext cx="2194612" cy="2154365"/>
          </a:xfrm>
          <a:prstGeom prst="ellipse">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0800000" scaled="1"/>
            <a:tileRect/>
          </a:gradFill>
          <a:ln w="174625" cmpd="thinThick">
            <a:solidFill>
              <a:srgbClr val="C00000"/>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b="1" dirty="0">
                <a:solidFill>
                  <a:schemeClr val="bg1"/>
                </a:solidFill>
              </a:rPr>
              <a:t>Deutsch</a:t>
            </a:r>
            <a:endParaRPr lang="en-US" sz="2600" b="1" dirty="0">
              <a:solidFill>
                <a:schemeClr val="bg1"/>
              </a:solidFill>
            </a:endParaRPr>
          </a:p>
        </p:txBody>
      </p:sp>
    </p:spTree>
    <p:extLst>
      <p:ext uri="{BB962C8B-B14F-4D97-AF65-F5344CB8AC3E}">
        <p14:creationId xmlns:p14="http://schemas.microsoft.com/office/powerpoint/2010/main" val="70083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1">
            <a:extLst>
              <a:ext uri="{FF2B5EF4-FFF2-40B4-BE49-F238E27FC236}">
                <a16:creationId xmlns:a16="http://schemas.microsoft.com/office/drawing/2014/main" xmlns="" id="{6AE853F3-B161-4A1D-8F00-90AD3998DE65}"/>
              </a:ext>
            </a:extLst>
          </p:cNvPr>
          <p:cNvSpPr txBox="1">
            <a:spLocks/>
          </p:cNvSpPr>
          <p:nvPr/>
        </p:nvSpPr>
        <p:spPr>
          <a:xfrm>
            <a:off x="383162" y="360980"/>
            <a:ext cx="2194612" cy="2154365"/>
          </a:xfrm>
          <a:prstGeom prst="ellipse">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0800000" scaled="1"/>
            <a:tileRect/>
          </a:gradFill>
          <a:ln w="174625" cmpd="thinThick">
            <a:solidFill>
              <a:srgbClr val="C00000"/>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b="1" dirty="0">
                <a:solidFill>
                  <a:schemeClr val="bg1"/>
                </a:solidFill>
              </a:rPr>
              <a:t>Deutsch</a:t>
            </a:r>
            <a:endParaRPr lang="en-US" sz="2600" b="1" dirty="0">
              <a:solidFill>
                <a:schemeClr val="bg1"/>
              </a:solidFill>
            </a:endParaRPr>
          </a:p>
        </p:txBody>
      </p:sp>
      <p:sp>
        <p:nvSpPr>
          <p:cNvPr id="5" name="Textfeld 4">
            <a:extLst>
              <a:ext uri="{FF2B5EF4-FFF2-40B4-BE49-F238E27FC236}">
                <a16:creationId xmlns:a16="http://schemas.microsoft.com/office/drawing/2014/main" xmlns="" id="{8402B80B-E335-4B9E-B0FD-DFE2869BA5E4}"/>
              </a:ext>
            </a:extLst>
          </p:cNvPr>
          <p:cNvSpPr txBox="1"/>
          <p:nvPr/>
        </p:nvSpPr>
        <p:spPr>
          <a:xfrm>
            <a:off x="3962399" y="987180"/>
            <a:ext cx="7036906" cy="1446550"/>
          </a:xfrm>
          <a:prstGeom prst="rect">
            <a:avLst/>
          </a:prstGeom>
          <a:noFill/>
        </p:spPr>
        <p:txBody>
          <a:bodyPr wrap="square" rtlCol="0">
            <a:spAutoFit/>
          </a:bodyPr>
          <a:lstStyle/>
          <a:p>
            <a:pPr algn="ctr"/>
            <a:r>
              <a:rPr lang="de-DE" sz="4400" u="sng" dirty="0"/>
              <a:t>Besondere Hinweise für das Prüfungsjahr 2022</a:t>
            </a:r>
          </a:p>
        </p:txBody>
      </p:sp>
      <p:grpSp>
        <p:nvGrpSpPr>
          <p:cNvPr id="12" name="Gruppieren 11">
            <a:extLst>
              <a:ext uri="{FF2B5EF4-FFF2-40B4-BE49-F238E27FC236}">
                <a16:creationId xmlns:a16="http://schemas.microsoft.com/office/drawing/2014/main" xmlns="" id="{C8E39C42-D1FE-45CB-99A3-75121A92C097}"/>
              </a:ext>
            </a:extLst>
          </p:cNvPr>
          <p:cNvGrpSpPr/>
          <p:nvPr/>
        </p:nvGrpSpPr>
        <p:grpSpPr>
          <a:xfrm>
            <a:off x="4091338" y="4181071"/>
            <a:ext cx="6782607" cy="2256799"/>
            <a:chOff x="5134137" y="994149"/>
            <a:chExt cx="4503591" cy="2036789"/>
          </a:xfrm>
        </p:grpSpPr>
        <p:sp>
          <p:nvSpPr>
            <p:cNvPr id="13" name="Rechteck 12">
              <a:extLst>
                <a:ext uri="{FF2B5EF4-FFF2-40B4-BE49-F238E27FC236}">
                  <a16:creationId xmlns:a16="http://schemas.microsoft.com/office/drawing/2014/main" xmlns="" id="{9F38C747-CEDB-4D9A-9A40-49E4849EE5E2}"/>
                </a:ext>
              </a:extLst>
            </p:cNvPr>
            <p:cNvSpPr/>
            <p:nvPr/>
          </p:nvSpPr>
          <p:spPr>
            <a:xfrm>
              <a:off x="5134139" y="994149"/>
              <a:ext cx="4503589" cy="2036789"/>
            </a:xfrm>
            <a:prstGeom prst="rect">
              <a:avLst/>
            </a:prstGeom>
          </p:spPr>
          <p:style>
            <a:lnRef idx="2">
              <a:schemeClr val="accent2">
                <a:tint val="40000"/>
                <a:alpha val="90000"/>
                <a:hueOff val="-849226"/>
                <a:satOff val="-75346"/>
                <a:lumOff val="-769"/>
                <a:alphaOff val="0"/>
              </a:schemeClr>
            </a:lnRef>
            <a:fillRef idx="1">
              <a:schemeClr val="accent2">
                <a:tint val="40000"/>
                <a:alpha val="90000"/>
                <a:hueOff val="-849226"/>
                <a:satOff val="-75346"/>
                <a:lumOff val="-769"/>
                <a:alphaOff val="0"/>
              </a:schemeClr>
            </a:fillRef>
            <a:effectRef idx="0">
              <a:schemeClr val="accent2">
                <a:tint val="40000"/>
                <a:alpha val="90000"/>
                <a:hueOff val="-849226"/>
                <a:satOff val="-75346"/>
                <a:lumOff val="-769"/>
                <a:alphaOff val="0"/>
              </a:schemeClr>
            </a:effectRef>
            <a:fontRef idx="minor">
              <a:schemeClr val="dk1">
                <a:hueOff val="0"/>
                <a:satOff val="0"/>
                <a:lumOff val="0"/>
                <a:alphaOff val="0"/>
              </a:schemeClr>
            </a:fontRef>
          </p:style>
        </p:sp>
        <p:sp>
          <p:nvSpPr>
            <p:cNvPr id="14" name="Textfeld 13">
              <a:extLst>
                <a:ext uri="{FF2B5EF4-FFF2-40B4-BE49-F238E27FC236}">
                  <a16:creationId xmlns:a16="http://schemas.microsoft.com/office/drawing/2014/main" xmlns="" id="{0EB79F3E-41E5-40F3-BDB6-D2F42CFDCE21}"/>
                </a:ext>
              </a:extLst>
            </p:cNvPr>
            <p:cNvSpPr txBox="1"/>
            <p:nvPr/>
          </p:nvSpPr>
          <p:spPr>
            <a:xfrm>
              <a:off x="5134137" y="994149"/>
              <a:ext cx="4503589" cy="203678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kern="1200" dirty="0" err="1"/>
                <a:t>Aus</a:t>
              </a:r>
              <a:r>
                <a:rPr lang="en-US" sz="2800" kern="1200" dirty="0"/>
                <a:t> </a:t>
              </a:r>
              <a:r>
                <a:rPr lang="en-US" sz="2800" kern="1200" dirty="0" err="1"/>
                <a:t>kontinuierlichen</a:t>
              </a:r>
              <a:r>
                <a:rPr lang="en-US" sz="2800" kern="1200" dirty="0"/>
                <a:t> und/</a:t>
              </a:r>
              <a:r>
                <a:rPr lang="en-US" sz="2800" kern="1200" dirty="0" err="1"/>
                <a:t>oder</a:t>
              </a:r>
              <a:r>
                <a:rPr lang="en-US" sz="2800" kern="1200" dirty="0"/>
                <a:t> </a:t>
              </a:r>
              <a:r>
                <a:rPr lang="en-US" sz="2800" kern="1200" dirty="0" err="1"/>
                <a:t>diskontinuierlichen</a:t>
              </a:r>
              <a:r>
                <a:rPr lang="en-US" sz="2800" kern="1200" dirty="0"/>
                <a:t> </a:t>
              </a:r>
              <a:r>
                <a:rPr lang="en-US" sz="2800" kern="1200" dirty="0" err="1"/>
                <a:t>Texten</a:t>
              </a:r>
              <a:r>
                <a:rPr lang="en-US" sz="2800" kern="1200" dirty="0"/>
                <a:t> </a:t>
              </a:r>
              <a:r>
                <a:rPr lang="en-US" sz="2800" kern="1200" dirty="0" err="1"/>
                <a:t>Informationen</a:t>
              </a:r>
              <a:r>
                <a:rPr lang="en-US" sz="2800" kern="1200" dirty="0"/>
                <a:t> </a:t>
              </a:r>
              <a:r>
                <a:rPr lang="en-US" sz="2800" kern="1200" dirty="0" err="1"/>
                <a:t>ermittel</a:t>
              </a:r>
              <a:r>
                <a:rPr lang="en-US" sz="2800" dirty="0" err="1"/>
                <a:t>n</a:t>
              </a:r>
              <a:r>
                <a:rPr lang="en-US" sz="2800" dirty="0"/>
                <a:t> und </a:t>
              </a:r>
              <a:r>
                <a:rPr lang="en-US" sz="2800" dirty="0" err="1"/>
                <a:t>vergleichen</a:t>
              </a:r>
              <a:endParaRPr lang="en-US" sz="2800" dirty="0"/>
            </a:p>
            <a:p>
              <a:pPr marL="285750" lvl="1" indent="-285750" algn="l" defTabSz="1244600">
                <a:lnSpc>
                  <a:spcPct val="90000"/>
                </a:lnSpc>
                <a:spcBef>
                  <a:spcPct val="0"/>
                </a:spcBef>
                <a:spcAft>
                  <a:spcPct val="15000"/>
                </a:spcAft>
                <a:buChar char="•"/>
              </a:pPr>
              <a:r>
                <a:rPr lang="de-DE" sz="2800" kern="1200" dirty="0"/>
                <a:t>Textaussagen</a:t>
              </a:r>
              <a:r>
                <a:rPr lang="en-US" sz="2800" kern="1200" dirty="0"/>
                <a:t> </a:t>
              </a:r>
              <a:r>
                <a:rPr lang="en-US" sz="2800" kern="1200" dirty="0" err="1"/>
                <a:t>deuten</a:t>
              </a:r>
              <a:r>
                <a:rPr lang="en-US" sz="2800" kern="1200" dirty="0"/>
                <a:t>, </a:t>
              </a:r>
              <a:r>
                <a:rPr lang="en-US" sz="2800" kern="1200" dirty="0" err="1"/>
                <a:t>reflektieren</a:t>
              </a:r>
              <a:r>
                <a:rPr lang="en-US" sz="2800" kern="1200" dirty="0"/>
                <a:t> und </a:t>
              </a:r>
              <a:r>
                <a:rPr lang="en-US" sz="2800" kern="1200" dirty="0" err="1"/>
                <a:t>bewerten</a:t>
              </a:r>
              <a:r>
                <a:rPr lang="en-US" sz="2800" kern="1200" dirty="0"/>
                <a:t>.</a:t>
              </a:r>
            </a:p>
          </p:txBody>
        </p:sp>
      </p:grpSp>
      <p:grpSp>
        <p:nvGrpSpPr>
          <p:cNvPr id="15" name="Gruppieren 14">
            <a:extLst>
              <a:ext uri="{FF2B5EF4-FFF2-40B4-BE49-F238E27FC236}">
                <a16:creationId xmlns:a16="http://schemas.microsoft.com/office/drawing/2014/main" xmlns="" id="{B20B081E-E7B5-4AB9-BD67-D8CA30DD9EBA}"/>
              </a:ext>
            </a:extLst>
          </p:cNvPr>
          <p:cNvGrpSpPr/>
          <p:nvPr/>
        </p:nvGrpSpPr>
        <p:grpSpPr>
          <a:xfrm>
            <a:off x="4091339" y="2734521"/>
            <a:ext cx="6782603" cy="1446550"/>
            <a:chOff x="5134139" y="187749"/>
            <a:chExt cx="4503589" cy="806400"/>
          </a:xfrm>
        </p:grpSpPr>
        <p:sp>
          <p:nvSpPr>
            <p:cNvPr id="16" name="Rechteck 15">
              <a:extLst>
                <a:ext uri="{FF2B5EF4-FFF2-40B4-BE49-F238E27FC236}">
                  <a16:creationId xmlns:a16="http://schemas.microsoft.com/office/drawing/2014/main" xmlns="" id="{E495DD75-5BC7-48F3-9E9F-084C96E65BB6}"/>
                </a:ext>
              </a:extLst>
            </p:cNvPr>
            <p:cNvSpPr/>
            <p:nvPr/>
          </p:nvSpPr>
          <p:spPr>
            <a:xfrm>
              <a:off x="5134139" y="187749"/>
              <a:ext cx="4503589" cy="806400"/>
            </a:xfrm>
            <a:prstGeom prst="rect">
              <a:avLst/>
            </a:prstGeom>
          </p:spPr>
          <p:style>
            <a:lnRef idx="2">
              <a:schemeClr val="accent2">
                <a:hueOff val="-1455363"/>
                <a:satOff val="-83928"/>
                <a:lumOff val="8628"/>
                <a:alphaOff val="0"/>
              </a:schemeClr>
            </a:lnRef>
            <a:fillRef idx="1">
              <a:schemeClr val="accent2">
                <a:hueOff val="-1455363"/>
                <a:satOff val="-83928"/>
                <a:lumOff val="8628"/>
                <a:alphaOff val="0"/>
              </a:schemeClr>
            </a:fillRef>
            <a:effectRef idx="0">
              <a:schemeClr val="accent2">
                <a:hueOff val="-1455363"/>
                <a:satOff val="-83928"/>
                <a:lumOff val="8628"/>
                <a:alphaOff val="0"/>
              </a:schemeClr>
            </a:effectRef>
            <a:fontRef idx="minor">
              <a:schemeClr val="lt1"/>
            </a:fontRef>
          </p:style>
        </p:sp>
        <p:sp>
          <p:nvSpPr>
            <p:cNvPr id="17" name="Textfeld 16">
              <a:extLst>
                <a:ext uri="{FF2B5EF4-FFF2-40B4-BE49-F238E27FC236}">
                  <a16:creationId xmlns:a16="http://schemas.microsoft.com/office/drawing/2014/main" xmlns="" id="{6F41A4C2-E639-454E-A89B-146F0E3E5737}"/>
                </a:ext>
              </a:extLst>
            </p:cNvPr>
            <p:cNvSpPr txBox="1"/>
            <p:nvPr/>
          </p:nvSpPr>
          <p:spPr>
            <a:xfrm>
              <a:off x="5134139" y="187749"/>
              <a:ext cx="4503589" cy="8064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de-DE" sz="2800" kern="1200" dirty="0"/>
                <a:t>Empfehlung: </a:t>
              </a:r>
              <a:r>
                <a:rPr lang="de-DE" sz="2800" b="1" kern="1200" dirty="0"/>
                <a:t>Aufgabentyp 4b </a:t>
              </a:r>
              <a:r>
                <a:rPr lang="de-DE" sz="2800" kern="1200" dirty="0"/>
                <a:t>erst nach der schriftlichen Prüfung vertiefen</a:t>
              </a:r>
              <a:endParaRPr lang="en-US" sz="2800" kern="1200" dirty="0"/>
            </a:p>
          </p:txBody>
        </p:sp>
      </p:grpSp>
    </p:spTree>
    <p:extLst>
      <p:ext uri="{BB962C8B-B14F-4D97-AF65-F5344CB8AC3E}">
        <p14:creationId xmlns:p14="http://schemas.microsoft.com/office/powerpoint/2010/main" val="1699937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able">
            <a:extLst>
              <a:ext uri="{FF2B5EF4-FFF2-40B4-BE49-F238E27FC236}">
                <a16:creationId xmlns:a16="http://schemas.microsoft.com/office/drawing/2014/main" xmlns="" id="{8BA7D251-5918-4A14-907A-B968896295AB}"/>
              </a:ext>
            </a:extLst>
          </p:cNvPr>
          <p:cNvPicPr>
            <a:picLocks noChangeAspect="1"/>
          </p:cNvPicPr>
          <p:nvPr/>
        </p:nvPicPr>
        <p:blipFill rotWithShape="1">
          <a:blip r:embed="rId2"/>
          <a:srcRect r="73409"/>
          <a:stretch/>
        </p:blipFill>
        <p:spPr>
          <a:xfrm>
            <a:off x="3011961" y="2658013"/>
            <a:ext cx="2182891" cy="1784985"/>
          </a:xfrm>
          <a:prstGeom prst="rect">
            <a:avLst/>
          </a:prstGeom>
        </p:spPr>
      </p:pic>
      <p:pic>
        <p:nvPicPr>
          <p:cNvPr id="5" name="table">
            <a:extLst>
              <a:ext uri="{FF2B5EF4-FFF2-40B4-BE49-F238E27FC236}">
                <a16:creationId xmlns:a16="http://schemas.microsoft.com/office/drawing/2014/main" xmlns="" id="{23AEB18D-6597-454A-A408-E6DC8827C456}"/>
              </a:ext>
            </a:extLst>
          </p:cNvPr>
          <p:cNvPicPr>
            <a:picLocks noChangeAspect="1"/>
          </p:cNvPicPr>
          <p:nvPr/>
        </p:nvPicPr>
        <p:blipFill rotWithShape="1">
          <a:blip r:embed="rId3"/>
          <a:srcRect r="73408"/>
          <a:stretch/>
        </p:blipFill>
        <p:spPr>
          <a:xfrm>
            <a:off x="3011962" y="4358226"/>
            <a:ext cx="2182890" cy="1432560"/>
          </a:xfrm>
          <a:prstGeom prst="rect">
            <a:avLst/>
          </a:prstGeom>
        </p:spPr>
      </p:pic>
      <p:pic>
        <p:nvPicPr>
          <p:cNvPr id="6" name="table">
            <a:extLst>
              <a:ext uri="{FF2B5EF4-FFF2-40B4-BE49-F238E27FC236}">
                <a16:creationId xmlns:a16="http://schemas.microsoft.com/office/drawing/2014/main" xmlns="" id="{CD6C2626-8D0D-4930-BBF3-8CDD3D6ADFEB}"/>
              </a:ext>
            </a:extLst>
          </p:cNvPr>
          <p:cNvPicPr>
            <a:picLocks noChangeAspect="1"/>
          </p:cNvPicPr>
          <p:nvPr/>
        </p:nvPicPr>
        <p:blipFill rotWithShape="1">
          <a:blip r:embed="rId4"/>
          <a:srcRect r="73408"/>
          <a:stretch/>
        </p:blipFill>
        <p:spPr>
          <a:xfrm>
            <a:off x="7693090" y="2658013"/>
            <a:ext cx="2182890" cy="1784985"/>
          </a:xfrm>
          <a:prstGeom prst="rect">
            <a:avLst/>
          </a:prstGeom>
        </p:spPr>
      </p:pic>
      <p:pic>
        <p:nvPicPr>
          <p:cNvPr id="7" name="table">
            <a:extLst>
              <a:ext uri="{FF2B5EF4-FFF2-40B4-BE49-F238E27FC236}">
                <a16:creationId xmlns:a16="http://schemas.microsoft.com/office/drawing/2014/main" xmlns="" id="{CB9F1A14-75AB-42D3-8943-153292AC003A}"/>
              </a:ext>
            </a:extLst>
          </p:cNvPr>
          <p:cNvPicPr>
            <a:picLocks noChangeAspect="1"/>
          </p:cNvPicPr>
          <p:nvPr/>
        </p:nvPicPr>
        <p:blipFill rotWithShape="1">
          <a:blip r:embed="rId5"/>
          <a:srcRect r="73408"/>
          <a:stretch/>
        </p:blipFill>
        <p:spPr>
          <a:xfrm>
            <a:off x="7693090" y="4358226"/>
            <a:ext cx="2182890" cy="1432560"/>
          </a:xfrm>
          <a:prstGeom prst="rect">
            <a:avLst/>
          </a:prstGeom>
        </p:spPr>
      </p:pic>
      <p:sp>
        <p:nvSpPr>
          <p:cNvPr id="11" name="Titel 1">
            <a:extLst>
              <a:ext uri="{FF2B5EF4-FFF2-40B4-BE49-F238E27FC236}">
                <a16:creationId xmlns:a16="http://schemas.microsoft.com/office/drawing/2014/main" xmlns="" id="{2306F4A1-EC56-4374-8CC9-3FB01D7F3D6E}"/>
              </a:ext>
            </a:extLst>
          </p:cNvPr>
          <p:cNvSpPr>
            <a:spLocks noGrp="1"/>
          </p:cNvSpPr>
          <p:nvPr/>
        </p:nvSpPr>
        <p:spPr>
          <a:xfrm>
            <a:off x="7704382" y="1438162"/>
            <a:ext cx="4104456" cy="1100582"/>
          </a:xfrm>
          <a:prstGeom prst="rect">
            <a:avLst/>
          </a:prstGeom>
          <a:solidFill>
            <a:schemeClr val="accent2">
              <a:lumMod val="60000"/>
              <a:lumOff val="40000"/>
            </a:schemeClr>
          </a:solidFill>
        </p:spPr>
        <p:txBody>
          <a:bodyPr vert="horz" lIns="91440" tIns="45720" rIns="91440" bIns="45720" rtlCol="0" anchor="ctr">
            <a:normAutofit fontScale="75000" lnSpcReduction="20000"/>
          </a:bodyPr>
          <a:lstStyle>
            <a:lvl1pPr algn="ctr" defTabSz="914400" rtl="0" eaLnBrk="1" latinLnBrk="0" hangingPunct="1">
              <a:spcBef>
                <a:spcPct val="0"/>
              </a:spcBef>
              <a:buNone/>
              <a:defRPr sz="4000" kern="1200">
                <a:solidFill>
                  <a:schemeClr val="tx1"/>
                </a:solidFill>
                <a:latin typeface="+mj-lt"/>
                <a:ea typeface="+mj-ea"/>
                <a:cs typeface="+mj-cs"/>
              </a:defRPr>
            </a:lvl1pPr>
          </a:lstStyle>
          <a:p>
            <a:r>
              <a:rPr lang="de-DE" b="1" dirty="0"/>
              <a:t>Bearbeitungsdauer MSA</a:t>
            </a:r>
            <a:br>
              <a:rPr lang="de-DE" b="1" dirty="0"/>
            </a:br>
            <a:r>
              <a:rPr lang="de-DE" sz="2800" b="1" dirty="0"/>
              <a:t>Mittlerer Schulabschluss</a:t>
            </a:r>
            <a:endParaRPr lang="de-DE" sz="2800" dirty="0"/>
          </a:p>
        </p:txBody>
      </p:sp>
      <p:sp>
        <p:nvSpPr>
          <p:cNvPr id="12" name="Titel 1">
            <a:extLst>
              <a:ext uri="{FF2B5EF4-FFF2-40B4-BE49-F238E27FC236}">
                <a16:creationId xmlns:a16="http://schemas.microsoft.com/office/drawing/2014/main" xmlns="" id="{56E60B3C-984F-41AF-AF27-70459E5F0982}"/>
              </a:ext>
            </a:extLst>
          </p:cNvPr>
          <p:cNvSpPr>
            <a:spLocks noGrp="1"/>
          </p:cNvSpPr>
          <p:nvPr/>
        </p:nvSpPr>
        <p:spPr>
          <a:xfrm>
            <a:off x="3011962" y="1438162"/>
            <a:ext cx="4104456" cy="1100582"/>
          </a:xfrm>
          <a:prstGeom prst="rect">
            <a:avLst/>
          </a:prstGeom>
          <a:solidFill>
            <a:schemeClr val="accent1">
              <a:lumMod val="60000"/>
              <a:lumOff val="40000"/>
            </a:schemeClr>
          </a:solidFill>
        </p:spPr>
        <p:txBody>
          <a:bodyPr vert="horz" lIns="91440" tIns="45720" rIns="91440" bIns="45720" rtlCol="0" anchor="ctr">
            <a:normAutofit fontScale="82500" lnSpcReduction="20000"/>
          </a:bodyPr>
          <a:lstStyle>
            <a:lvl1pPr algn="ctr" defTabSz="914400" rtl="0" eaLnBrk="1" latinLnBrk="0" hangingPunct="1">
              <a:spcBef>
                <a:spcPct val="0"/>
              </a:spcBef>
              <a:buNone/>
              <a:defRPr sz="4000" kern="1200">
                <a:solidFill>
                  <a:schemeClr val="tx1"/>
                </a:solidFill>
                <a:latin typeface="+mj-lt"/>
                <a:ea typeface="+mj-ea"/>
                <a:cs typeface="+mj-cs"/>
              </a:defRPr>
            </a:lvl1pPr>
          </a:lstStyle>
          <a:p>
            <a:r>
              <a:rPr lang="de-DE" b="1" dirty="0"/>
              <a:t>Bearbeitungsdauer HSA</a:t>
            </a:r>
            <a:br>
              <a:rPr lang="de-DE" b="1" dirty="0"/>
            </a:br>
            <a:r>
              <a:rPr lang="de-DE" sz="2800" b="1" dirty="0"/>
              <a:t>Hauptschulabschluss nach Klasse 10</a:t>
            </a:r>
            <a:endParaRPr lang="de-DE" sz="2800" dirty="0"/>
          </a:p>
        </p:txBody>
      </p:sp>
      <p:sp>
        <p:nvSpPr>
          <p:cNvPr id="13" name="Titel 1">
            <a:extLst>
              <a:ext uri="{FF2B5EF4-FFF2-40B4-BE49-F238E27FC236}">
                <a16:creationId xmlns:a16="http://schemas.microsoft.com/office/drawing/2014/main" xmlns="" id="{89D758B2-FFA4-4C49-A162-6A7FBF97FAF3}"/>
              </a:ext>
            </a:extLst>
          </p:cNvPr>
          <p:cNvSpPr txBox="1">
            <a:spLocks/>
          </p:cNvSpPr>
          <p:nvPr/>
        </p:nvSpPr>
        <p:spPr>
          <a:xfrm>
            <a:off x="383162" y="360980"/>
            <a:ext cx="2194612" cy="2154365"/>
          </a:xfrm>
          <a:prstGeom prst="ellipse">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0800000" scaled="1"/>
            <a:tileRect/>
          </a:gradFill>
          <a:ln w="174625" cmpd="thinThick">
            <a:solidFill>
              <a:schemeClr val="accent4">
                <a:lumMod val="60000"/>
                <a:lumOff val="40000"/>
              </a:schemeClr>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DE" sz="3200" b="1">
                <a:solidFill>
                  <a:schemeClr val="bg1"/>
                </a:solidFill>
              </a:rPr>
              <a:t>Englisch</a:t>
            </a:r>
            <a:endParaRPr lang="de-DE" sz="2600" b="1">
              <a:solidFill>
                <a:schemeClr val="bg1"/>
              </a:solidFill>
            </a:endParaRPr>
          </a:p>
        </p:txBody>
      </p:sp>
      <p:pic>
        <p:nvPicPr>
          <p:cNvPr id="9" name="table">
            <a:extLst>
              <a:ext uri="{FF2B5EF4-FFF2-40B4-BE49-F238E27FC236}">
                <a16:creationId xmlns:a16="http://schemas.microsoft.com/office/drawing/2014/main" xmlns="" id="{F4F8545E-1610-4C1C-8759-3324603B681C}"/>
              </a:ext>
            </a:extLst>
          </p:cNvPr>
          <p:cNvPicPr>
            <a:picLocks noChangeAspect="1"/>
          </p:cNvPicPr>
          <p:nvPr/>
        </p:nvPicPr>
        <p:blipFill rotWithShape="1">
          <a:blip r:embed="rId4"/>
          <a:srcRect l="50000" r="24493"/>
          <a:stretch/>
        </p:blipFill>
        <p:spPr>
          <a:xfrm>
            <a:off x="9861804" y="2658013"/>
            <a:ext cx="2093843" cy="1784985"/>
          </a:xfrm>
          <a:prstGeom prst="rect">
            <a:avLst/>
          </a:prstGeom>
        </p:spPr>
      </p:pic>
      <p:pic>
        <p:nvPicPr>
          <p:cNvPr id="10" name="table">
            <a:extLst>
              <a:ext uri="{FF2B5EF4-FFF2-40B4-BE49-F238E27FC236}">
                <a16:creationId xmlns:a16="http://schemas.microsoft.com/office/drawing/2014/main" xmlns="" id="{0D13AF13-B1AD-4F7E-9BA4-F53F50F29049}"/>
              </a:ext>
            </a:extLst>
          </p:cNvPr>
          <p:cNvPicPr>
            <a:picLocks noChangeAspect="1"/>
          </p:cNvPicPr>
          <p:nvPr/>
        </p:nvPicPr>
        <p:blipFill rotWithShape="1">
          <a:blip r:embed="rId5"/>
          <a:srcRect l="49917" r="24576"/>
          <a:stretch/>
        </p:blipFill>
        <p:spPr>
          <a:xfrm>
            <a:off x="9854714" y="4372403"/>
            <a:ext cx="2093843" cy="1432560"/>
          </a:xfrm>
          <a:prstGeom prst="rect">
            <a:avLst/>
          </a:prstGeom>
        </p:spPr>
      </p:pic>
      <p:pic>
        <p:nvPicPr>
          <p:cNvPr id="14" name="table">
            <a:extLst>
              <a:ext uri="{FF2B5EF4-FFF2-40B4-BE49-F238E27FC236}">
                <a16:creationId xmlns:a16="http://schemas.microsoft.com/office/drawing/2014/main" xmlns="" id="{ADF4D2DC-84B8-47A9-8235-357DD4347563}"/>
              </a:ext>
            </a:extLst>
          </p:cNvPr>
          <p:cNvPicPr>
            <a:picLocks noChangeAspect="1"/>
          </p:cNvPicPr>
          <p:nvPr/>
        </p:nvPicPr>
        <p:blipFill rotWithShape="1">
          <a:blip r:embed="rId2"/>
          <a:srcRect l="50000" r="24613"/>
          <a:stretch/>
        </p:blipFill>
        <p:spPr>
          <a:xfrm>
            <a:off x="5174511" y="2657009"/>
            <a:ext cx="2083981" cy="1784985"/>
          </a:xfrm>
          <a:prstGeom prst="rect">
            <a:avLst/>
          </a:prstGeom>
        </p:spPr>
      </p:pic>
      <p:pic>
        <p:nvPicPr>
          <p:cNvPr id="15" name="table">
            <a:extLst>
              <a:ext uri="{FF2B5EF4-FFF2-40B4-BE49-F238E27FC236}">
                <a16:creationId xmlns:a16="http://schemas.microsoft.com/office/drawing/2014/main" xmlns="" id="{E4BDEAE6-3BF8-4F80-A229-029B815D26DC}"/>
              </a:ext>
            </a:extLst>
          </p:cNvPr>
          <p:cNvPicPr>
            <a:picLocks noChangeAspect="1"/>
          </p:cNvPicPr>
          <p:nvPr/>
        </p:nvPicPr>
        <p:blipFill rotWithShape="1">
          <a:blip r:embed="rId3"/>
          <a:srcRect l="50000" r="24613"/>
          <a:stretch/>
        </p:blipFill>
        <p:spPr>
          <a:xfrm>
            <a:off x="5174510" y="4358226"/>
            <a:ext cx="2083981" cy="1432560"/>
          </a:xfrm>
          <a:prstGeom prst="rect">
            <a:avLst/>
          </a:prstGeom>
        </p:spPr>
      </p:pic>
    </p:spTree>
    <p:extLst>
      <p:ext uri="{BB962C8B-B14F-4D97-AF65-F5344CB8AC3E}">
        <p14:creationId xmlns:p14="http://schemas.microsoft.com/office/powerpoint/2010/main" val="270097837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1277</Words>
  <Application>Microsoft Office PowerPoint</Application>
  <PresentationFormat>Breitbild</PresentationFormat>
  <Paragraphs>221</Paragraphs>
  <Slides>23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23</vt:i4>
      </vt:variant>
    </vt:vector>
  </HeadingPairs>
  <TitlesOfParts>
    <vt:vector size="28" baseType="lpstr">
      <vt:lpstr>Arial</vt:lpstr>
      <vt:lpstr>Calibri</vt:lpstr>
      <vt:lpstr>Calibri Light</vt:lpstr>
      <vt:lpstr>Wingdings</vt:lpstr>
      <vt:lpstr>Office</vt:lpstr>
      <vt:lpstr>Informationen für SchülerInnen und Eltern</vt:lpstr>
      <vt:lpstr>Informationen für Erziehungsberechtigte</vt:lpstr>
      <vt:lpstr>Vorbereitung</vt:lpstr>
      <vt:lpstr>Termine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Ablauf am Prüfungstag</vt:lpstr>
      <vt:lpstr>Bewertungs-vorgaben</vt:lpstr>
      <vt:lpstr>Notenfindung</vt:lpstr>
      <vt:lpstr>Notenfindung</vt:lpstr>
      <vt:lpstr>Notenfindung: Abschlussnote</vt:lpstr>
      <vt:lpstr>Täuschungs-versuche/ Regeln</vt:lpstr>
      <vt:lpstr> Weitere Fragen  werden gerne  von den Lehrkräften beantwortet!    Wir wünschen viel Erfolg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Herzlich Willkommen zur Info-Veranstaltung</dc:title>
  <dc:creator>Christin Börsting</dc:creator>
  <cp:lastModifiedBy>User</cp:lastModifiedBy>
  <cp:revision>6</cp:revision>
  <dcterms:created xsi:type="dcterms:W3CDTF">2022-03-01T14:16:05Z</dcterms:created>
  <dcterms:modified xsi:type="dcterms:W3CDTF">2022-05-01T13:39:37Z</dcterms:modified>
</cp:coreProperties>
</file>